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64" r:id="rId3"/>
    <p:sldId id="268" r:id="rId4"/>
    <p:sldId id="265" r:id="rId5"/>
    <p:sldId id="257" r:id="rId6"/>
    <p:sldId id="263" r:id="rId7"/>
    <p:sldId id="266" r:id="rId8"/>
    <p:sldId id="259" r:id="rId9"/>
    <p:sldId id="262" r:id="rId10"/>
    <p:sldId id="258" r:id="rId11"/>
    <p:sldId id="267" r:id="rId12"/>
    <p:sldId id="261" r:id="rId13"/>
    <p:sldId id="269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945" autoAdjust="0"/>
    <p:restoredTop sz="94660"/>
  </p:normalViewPr>
  <p:slideViewPr>
    <p:cSldViewPr>
      <p:cViewPr varScale="1">
        <p:scale>
          <a:sx n="78" d="100"/>
          <a:sy n="78" d="100"/>
        </p:scale>
        <p:origin x="18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3B4B5A-02DC-451C-99ED-5DEBFEE13F54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CD2E51-7C37-416B-9C3C-50FD320E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0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D3FEE96-6CD8-4246-932B-05EF447D18B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E96-6CD8-4246-932B-05EF447D18B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E96-6CD8-4246-932B-05EF447D18B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E96-6CD8-4246-932B-05EF447D18B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D3FEE96-6CD8-4246-932B-05EF447D18B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E96-6CD8-4246-932B-05EF447D18B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E96-6CD8-4246-932B-05EF447D18B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E96-6CD8-4246-932B-05EF447D18B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E96-6CD8-4246-932B-05EF447D18B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E96-6CD8-4246-932B-05EF447D18B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EE96-6CD8-4246-932B-05EF447D18B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3FEE96-6CD8-4246-932B-05EF447D18B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C3E950-D62D-44F7-BCDA-A8DD90737E0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YVrz5KreZ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 Storyboards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Film 1</a:t>
            </a:r>
          </a:p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storyboards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553200" cy="49377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Turn in </a:t>
            </a:r>
            <a:r>
              <a:rPr lang="en-US" dirty="0" smtClean="0"/>
              <a:t>storyboards next class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Shot styles</a:t>
            </a:r>
          </a:p>
          <a:p>
            <a:pPr lvl="1"/>
            <a:r>
              <a:rPr lang="en-US" dirty="0" smtClean="0"/>
              <a:t>A picture or descriptive words of what’s happening in the scene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286000"/>
            <a:ext cx="20383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Reminder of your time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Storyboards </a:t>
            </a:r>
            <a:r>
              <a:rPr lang="en-US" sz="2800" b="1" dirty="0"/>
              <a:t>due </a:t>
            </a:r>
            <a:r>
              <a:rPr lang="en-US" sz="2800" b="1" dirty="0" smtClean="0"/>
              <a:t>next class at the end of class</a:t>
            </a:r>
            <a:endParaRPr lang="en-US" sz="2800" b="1" dirty="0"/>
          </a:p>
          <a:p>
            <a:r>
              <a:rPr lang="en-US" sz="2800" b="1" dirty="0"/>
              <a:t>Film – </a:t>
            </a:r>
            <a:r>
              <a:rPr lang="en-US" sz="2800" b="1" dirty="0" smtClean="0"/>
              <a:t>2 </a:t>
            </a:r>
            <a:r>
              <a:rPr lang="en-US" sz="2800" b="1" dirty="0"/>
              <a:t>days </a:t>
            </a:r>
            <a:endParaRPr lang="en-US" sz="2800" b="1" dirty="0" smtClean="0"/>
          </a:p>
          <a:p>
            <a:r>
              <a:rPr lang="en-US" sz="2800" b="1" dirty="0" smtClean="0"/>
              <a:t>Edit </a:t>
            </a:r>
            <a:r>
              <a:rPr lang="en-US" sz="2800" b="1" dirty="0"/>
              <a:t>– 3 days </a:t>
            </a:r>
            <a:endParaRPr lang="en-US" sz="2800" b="1" dirty="0" smtClean="0"/>
          </a:p>
          <a:p>
            <a:r>
              <a:rPr lang="en-US" sz="2800" b="1" dirty="0" smtClean="0"/>
              <a:t>Watch films in </a:t>
            </a:r>
            <a:r>
              <a:rPr lang="en-US" sz="2800" b="1" dirty="0"/>
              <a:t>class &amp; critique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</a:t>
            </a:r>
            <a:r>
              <a:rPr lang="en-US" dirty="0" smtClean="0"/>
              <a:t>1.27.2016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does a storyboard need to include in it?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is due in class on </a:t>
            </a:r>
            <a:r>
              <a:rPr lang="en-US" dirty="0" smtClean="0"/>
              <a:t>Friday </a:t>
            </a:r>
            <a:r>
              <a:rPr lang="en-US" dirty="0" smtClean="0"/>
              <a:t>at the end of class?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many days do you have to film?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many days do you have to edit?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r>
              <a:rPr lang="en-US" dirty="0" smtClean="0"/>
              <a:t>See you all next class! </a:t>
            </a:r>
            <a:r>
              <a:rPr lang="en-US" dirty="0" smtClean="0"/>
              <a:t>Field trip for Sundance tomorrow, bus leaves at 8:10am!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572000"/>
            <a:ext cx="19145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Productions Crew 9.3.2015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Edit </a:t>
            </a:r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Hero points video – so we can add to announcements next week</a:t>
            </a:r>
            <a:endParaRPr lang="en-US" dirty="0" smtClean="0"/>
          </a:p>
          <a:p>
            <a:pPr lvl="1"/>
            <a:r>
              <a:rPr lang="en-US" dirty="0" smtClean="0"/>
              <a:t>Anything else to edit?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Announcements for next week…film today?</a:t>
            </a:r>
          </a:p>
          <a:p>
            <a:r>
              <a:rPr lang="en-US" dirty="0" smtClean="0"/>
              <a:t>Other videos that we want to work on</a:t>
            </a:r>
          </a:p>
          <a:p>
            <a:r>
              <a:rPr lang="en-US" dirty="0" smtClean="0"/>
              <a:t>Edit/Film</a:t>
            </a:r>
          </a:p>
          <a:p>
            <a:pPr lvl="1"/>
            <a:r>
              <a:rPr lang="en-US" dirty="0" smtClean="0"/>
              <a:t>Healthy relationships contest?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lesson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</a:t>
            </a:r>
            <a:r>
              <a:rPr lang="en-US" dirty="0" smtClean="0"/>
              <a:t>1.27.2016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Think of your favorite film, describe how the storyline goes?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were all the shot styles we did on the first day of class? (hint: there were 6, if you need to draw them out you can do that instead of naming them)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Get ready for a shot styles review </a:t>
            </a:r>
            <a:r>
              <a:rPr lang="en-US" dirty="0" smtClean="0"/>
              <a:t>and a storyboard video</a:t>
            </a:r>
          </a:p>
          <a:p>
            <a:pPr marL="0" indent="0">
              <a:buNone/>
            </a:pPr>
            <a:r>
              <a:rPr lang="en-US" dirty="0" smtClean="0"/>
              <a:t>Permission slips, disclosures, turn them in! Thank you!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81000"/>
            <a:ext cx="61912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9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Shot style review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09675"/>
            <a:ext cx="7083483" cy="38195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800600"/>
            <a:ext cx="32670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Do the exit pass, some people are forgetting to do it at the end of class and write your name on it</a:t>
            </a:r>
          </a:p>
          <a:p>
            <a:endParaRPr lang="en-US" sz="3200" dirty="0" smtClean="0"/>
          </a:p>
          <a:p>
            <a:r>
              <a:rPr lang="en-US" sz="3200" dirty="0" smtClean="0"/>
              <a:t>If you miss the bell work, do what you can to make it up(ask a neighbor, look it up on the class </a:t>
            </a:r>
            <a:r>
              <a:rPr lang="en-US" sz="3200" dirty="0" smtClean="0"/>
              <a:t>website – www.classwithlyon.com)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Storyboard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Be ready for a quick YouTube video about shot styles and storyboards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www.youtube.com/watch?v=mYVrz5KreZc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storyboard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Title of your film</a:t>
            </a:r>
          </a:p>
          <a:p>
            <a:r>
              <a:rPr lang="en-US" dirty="0" smtClean="0"/>
              <a:t>Names of group members</a:t>
            </a:r>
          </a:p>
          <a:p>
            <a:r>
              <a:rPr lang="en-US" dirty="0" smtClean="0"/>
              <a:t>Day you start the storyboard and the day it is due</a:t>
            </a:r>
          </a:p>
          <a:p>
            <a:r>
              <a:rPr lang="en-US" dirty="0" smtClean="0"/>
              <a:t>Shot #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Sounds</a:t>
            </a:r>
          </a:p>
          <a:p>
            <a:r>
              <a:rPr lang="en-US" dirty="0" smtClean="0"/>
              <a:t>Shot Styles</a:t>
            </a:r>
          </a:p>
          <a:p>
            <a:r>
              <a:rPr lang="en-US" dirty="0" smtClean="0"/>
              <a:t>Who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0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of storyboards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need a 100% on your storyboard before you can go film</a:t>
            </a:r>
          </a:p>
          <a:p>
            <a:r>
              <a:rPr lang="en-US" dirty="0" smtClean="0"/>
              <a:t>That means you need to include all the parts of a storyboard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If you don’t have a plan of what you are going to do when you go out to film, how do I know you will actually be filming?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862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Rubric for your film!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the people in your group need to be in the film!</a:t>
            </a:r>
          </a:p>
          <a:p>
            <a:r>
              <a:rPr lang="en-US" dirty="0" smtClean="0"/>
              <a:t>At least 4 things/facts about each person</a:t>
            </a:r>
          </a:p>
          <a:p>
            <a:r>
              <a:rPr lang="en-US" dirty="0" smtClean="0"/>
              <a:t>3 or more of the shot styles used!</a:t>
            </a:r>
          </a:p>
          <a:p>
            <a:r>
              <a:rPr lang="en-US" dirty="0" smtClean="0"/>
              <a:t>The story needs a beginning, middle, and end</a:t>
            </a:r>
          </a:p>
          <a:p>
            <a:r>
              <a:rPr lang="en-US" dirty="0" smtClean="0"/>
              <a:t>Title page, credits, transitions</a:t>
            </a:r>
          </a:p>
          <a:p>
            <a:r>
              <a:rPr lang="en-US" dirty="0" smtClean="0"/>
              <a:t>Obviously…none of that ‘stuff’ we can’t 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from past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Start storyboarding your film ideas from last class….</a:t>
            </a:r>
          </a:p>
          <a:p>
            <a:endParaRPr lang="en-US" dirty="0"/>
          </a:p>
          <a:p>
            <a:r>
              <a:rPr lang="en-US" dirty="0" smtClean="0"/>
              <a:t>Let’s watch some examples from past students(not the ones we watched last class)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 ready to write any ideas you have down while watching the example videos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2076</TotalTime>
  <Words>497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Bookman Old Style</vt:lpstr>
      <vt:lpstr>Calibri</vt:lpstr>
      <vt:lpstr>Gill Sans MT</vt:lpstr>
      <vt:lpstr>Wingdings</vt:lpstr>
      <vt:lpstr>Wingdings 3</vt:lpstr>
      <vt:lpstr>Origin</vt:lpstr>
      <vt:lpstr>Day 1 Storyboards</vt:lpstr>
      <vt:lpstr>Bell Work 1.27.2016</vt:lpstr>
      <vt:lpstr>Shot style review</vt:lpstr>
      <vt:lpstr>Reminders</vt:lpstr>
      <vt:lpstr>Storyboard Video</vt:lpstr>
      <vt:lpstr>Parts of a storyboard</vt:lpstr>
      <vt:lpstr>Grading of storyboards</vt:lpstr>
      <vt:lpstr>Rubric for your film! </vt:lpstr>
      <vt:lpstr>Examples from past students</vt:lpstr>
      <vt:lpstr>Complete storyboards</vt:lpstr>
      <vt:lpstr>Reminder of your time frame</vt:lpstr>
      <vt:lpstr>Exit Pass 1.27.2016</vt:lpstr>
      <vt:lpstr>Productions Crew 9.3.2015</vt:lpstr>
      <vt:lpstr>Advisory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22</cp:revision>
  <cp:lastPrinted>2016-01-27T16:31:07Z</cp:lastPrinted>
  <dcterms:created xsi:type="dcterms:W3CDTF">2012-09-13T15:28:12Z</dcterms:created>
  <dcterms:modified xsi:type="dcterms:W3CDTF">2016-01-27T23:15:45Z</dcterms:modified>
</cp:coreProperties>
</file>