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5"/>
  </p:notesMasterIdLst>
  <p:handoutMasterIdLst>
    <p:handoutMasterId r:id="rId16"/>
  </p:handoutMasterIdLst>
  <p:sldIdLst>
    <p:sldId id="265" r:id="rId3"/>
    <p:sldId id="275" r:id="rId4"/>
    <p:sldId id="27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66C519-036B-4DA6-A694-1E1F23F13AE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F60F2-B1C4-4AC8-AE96-977FA1A16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6D4C3C-6B1F-45B7-AFEB-2BF6B7822D8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4AA688-5D88-4E64-8DA4-B273BCB8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7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25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25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6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9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0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8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4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5B99-2B22-4F7D-9A5A-F9EAC424B548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6B-E734-48E2-82E2-02DF02FA5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fld id="{03DC5B99-2B22-4F7D-9A5A-F9EAC424B548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</a:lstStyle>
          <a:p>
            <a:fld id="{1B9F616B-E734-48E2-82E2-02DF02FA5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>
              <a:lumMod val="10000"/>
              <a:lumOff val="9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m/news/uk-england-london-35398349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Your Art Challenge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you seen the new </a:t>
            </a:r>
            <a:r>
              <a:rPr lang="en-US" dirty="0" err="1" smtClean="0"/>
              <a:t>Bansky</a:t>
            </a:r>
            <a:r>
              <a:rPr lang="en-US" dirty="0" smtClean="0"/>
              <a:t> piece?</a:t>
            </a:r>
          </a:p>
          <a:p>
            <a:endParaRPr lang="en-US" dirty="0"/>
          </a:p>
          <a:p>
            <a:r>
              <a:rPr lang="en-US" dirty="0" smtClean="0"/>
              <a:t>Find something you are passionate about</a:t>
            </a:r>
          </a:p>
          <a:p>
            <a:endParaRPr lang="en-US" dirty="0"/>
          </a:p>
          <a:p>
            <a:r>
              <a:rPr lang="en-US" dirty="0" smtClean="0"/>
              <a:t>If you can’t, think, don’t distract yourself, go for a walk, take a long shower, be along with your thoughts, journal, sketch, figure it out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www.bbc.com/news/uk-england-london-35398349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6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Time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Complete the concentration reflection sheet</a:t>
            </a:r>
          </a:p>
          <a:p>
            <a:pPr lvl="1"/>
            <a:r>
              <a:rPr lang="en-US" b="1" dirty="0" smtClean="0"/>
              <a:t>add to your manila folder, also add</a:t>
            </a:r>
          </a:p>
          <a:p>
            <a:pPr lvl="1"/>
            <a:r>
              <a:rPr lang="en-US" b="1" dirty="0" smtClean="0"/>
              <a:t>your goals from term 1 and the list of your breadth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Work on your concentration today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347" y="106190"/>
            <a:ext cx="1800225" cy="2543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774" y="2784302"/>
            <a:ext cx="3287798" cy="393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1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Hall 1.26.2016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304005" cy="4351338"/>
          </a:xfrm>
        </p:spPr>
        <p:txBody>
          <a:bodyPr/>
          <a:lstStyle/>
          <a:p>
            <a:r>
              <a:rPr lang="en-US" dirty="0" smtClean="0"/>
              <a:t>Study</a:t>
            </a:r>
          </a:p>
          <a:p>
            <a:r>
              <a:rPr lang="en-US" dirty="0" smtClean="0"/>
              <a:t>Homework</a:t>
            </a:r>
          </a:p>
          <a:p>
            <a:r>
              <a:rPr lang="en-US" dirty="0" smtClean="0"/>
              <a:t>Clean out bags/binders</a:t>
            </a:r>
          </a:p>
          <a:p>
            <a:r>
              <a:rPr lang="en-US" dirty="0" smtClean="0"/>
              <a:t>Do you need anything for class, binders, folders, dividers?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148" y="666880"/>
            <a:ext cx="5153828" cy="55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0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– Review/Bell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positive space?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negative space?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can we make marks in art with?</a:t>
            </a:r>
          </a:p>
          <a:p>
            <a:endParaRPr lang="en-US" dirty="0"/>
          </a:p>
          <a:p>
            <a:r>
              <a:rPr lang="en-US" dirty="0" smtClean="0"/>
              <a:t>Get ready, we are going to paint with light and snow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65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shells from last time</a:t>
            </a:r>
          </a:p>
          <a:p>
            <a:endParaRPr lang="en-US" dirty="0"/>
          </a:p>
          <a:p>
            <a:r>
              <a:rPr lang="en-US" dirty="0" smtClean="0"/>
              <a:t>AP</a:t>
            </a:r>
          </a:p>
          <a:p>
            <a:endParaRPr lang="en-US" dirty="0"/>
          </a:p>
          <a:p>
            <a:r>
              <a:rPr lang="en-US" dirty="0" smtClean="0"/>
              <a:t>Let’s talk about concentration in the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5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825625"/>
            <a:ext cx="4985951" cy="4351338"/>
          </a:xfrm>
        </p:spPr>
        <p:txBody>
          <a:bodyPr/>
          <a:lstStyle/>
          <a:p>
            <a:pPr lvl="0"/>
            <a:r>
              <a:rPr lang="en-US" dirty="0" smtClean="0"/>
              <a:t>Pick-Up a postcard</a:t>
            </a:r>
          </a:p>
          <a:p>
            <a:pPr lvl="1"/>
            <a:r>
              <a:rPr lang="en-US" dirty="0" smtClean="0"/>
              <a:t>Address it to your parents: </a:t>
            </a:r>
          </a:p>
          <a:p>
            <a:pPr lvl="2"/>
            <a:r>
              <a:rPr lang="en-US" dirty="0" smtClean="0"/>
              <a:t>Parents Name</a:t>
            </a:r>
          </a:p>
          <a:p>
            <a:pPr lvl="2"/>
            <a:r>
              <a:rPr lang="en-US" dirty="0" smtClean="0"/>
              <a:t>Street Address</a:t>
            </a:r>
          </a:p>
          <a:p>
            <a:pPr lvl="2"/>
            <a:r>
              <a:rPr lang="en-US" dirty="0" smtClean="0"/>
              <a:t>City, State Zip </a:t>
            </a:r>
          </a:p>
          <a:p>
            <a:pPr lvl="1"/>
            <a:r>
              <a:rPr lang="en-US" dirty="0" smtClean="0"/>
              <a:t>Put a sticky note with your name on top of it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beginning of class…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804" y="1825625"/>
            <a:ext cx="6043542" cy="392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0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Reflect on what we have done so far in AP</a:t>
            </a:r>
          </a:p>
          <a:p>
            <a:r>
              <a:rPr lang="en-US" sz="3600" dirty="0" smtClean="0"/>
              <a:t>Make a plan of how to finish own portfolios(individualized)</a:t>
            </a:r>
          </a:p>
          <a:p>
            <a:r>
              <a:rPr lang="en-US" sz="3600" dirty="0" smtClean="0"/>
              <a:t>Complete postcard addressing and turn in</a:t>
            </a:r>
          </a:p>
          <a:p>
            <a:r>
              <a:rPr lang="en-US" sz="3600" dirty="0" smtClean="0"/>
              <a:t>Work on concentrations from now till the end of the year!</a:t>
            </a:r>
          </a:p>
        </p:txBody>
      </p:sp>
    </p:spTree>
    <p:extLst>
      <p:ext uri="{BB962C8B-B14F-4D97-AF65-F5344CB8AC3E}">
        <p14:creationId xmlns:p14="http://schemas.microsoft.com/office/powerpoint/2010/main" val="200402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&amp; FYIs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68" y="1825625"/>
            <a:ext cx="5896232" cy="4351338"/>
          </a:xfrm>
        </p:spPr>
        <p:txBody>
          <a:bodyPr>
            <a:normAutofit/>
          </a:bodyPr>
          <a:lstStyle/>
          <a:p>
            <a:r>
              <a:rPr lang="en-US" u="sng" dirty="0" smtClean="0"/>
              <a:t>Reminder:</a:t>
            </a:r>
          </a:p>
          <a:p>
            <a:pPr lvl="1"/>
            <a:r>
              <a:rPr lang="en-US" b="1" dirty="0" smtClean="0"/>
              <a:t>Sundance Permission Slips DUE</a:t>
            </a:r>
          </a:p>
          <a:p>
            <a:pPr lvl="2"/>
            <a:r>
              <a:rPr lang="en-US" dirty="0" smtClean="0"/>
              <a:t>If you are not going you will be here with a sub</a:t>
            </a:r>
          </a:p>
          <a:p>
            <a:pPr lvl="1"/>
            <a:r>
              <a:rPr lang="en-US" b="1" dirty="0" smtClean="0"/>
              <a:t>Art Fee for Semester 2</a:t>
            </a:r>
          </a:p>
          <a:p>
            <a:pPr lvl="1"/>
            <a:r>
              <a:rPr lang="en-US" b="1" dirty="0" smtClean="0"/>
              <a:t>This Wednesday the traveling study hall passes start</a:t>
            </a:r>
          </a:p>
          <a:p>
            <a:pPr lvl="2"/>
            <a:r>
              <a:rPr lang="en-US" dirty="0" smtClean="0"/>
              <a:t>If you are doing a portfolio you have the choice to be called out during study hall to 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13854" cy="4351338"/>
          </a:xfrm>
        </p:spPr>
        <p:txBody>
          <a:bodyPr>
            <a:normAutofit/>
          </a:bodyPr>
          <a:lstStyle/>
          <a:p>
            <a:r>
              <a:rPr lang="en-US" u="sng" dirty="0" smtClean="0"/>
              <a:t>FYI</a:t>
            </a:r>
          </a:p>
          <a:p>
            <a:pPr lvl="1"/>
            <a:r>
              <a:rPr lang="en-US" b="1" dirty="0" smtClean="0"/>
              <a:t>State Art Show Entries </a:t>
            </a:r>
            <a:r>
              <a:rPr lang="en-US" dirty="0" smtClean="0"/>
              <a:t>were taken in on Sat. am</a:t>
            </a:r>
          </a:p>
          <a:p>
            <a:pPr lvl="1"/>
            <a:r>
              <a:rPr lang="en-US" dirty="0" smtClean="0"/>
              <a:t>Everything was framed Friday night, it took 3 hours to frame all the work and prepare it for the show(more mattes had to be cute, frames cleaned and fixed)</a:t>
            </a:r>
          </a:p>
          <a:p>
            <a:pPr lvl="1"/>
            <a:r>
              <a:rPr lang="en-US" dirty="0" smtClean="0"/>
              <a:t>We are working on a field trip to the State Art Show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55876" cy="4351338"/>
          </a:xfrm>
        </p:spPr>
        <p:txBody>
          <a:bodyPr/>
          <a:lstStyle/>
          <a:p>
            <a:r>
              <a:rPr lang="en-US" dirty="0" smtClean="0"/>
              <a:t>Sort through your papers, find the ones with your goal on it and the list you started for your breadth</a:t>
            </a:r>
          </a:p>
          <a:p>
            <a:endParaRPr lang="en-US" dirty="0"/>
          </a:p>
          <a:p>
            <a:r>
              <a:rPr lang="en-US" dirty="0" smtClean="0"/>
              <a:t>Put your head down on the desk and close your eyes for a moment, we are going to visualize the end of AP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4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get from now till the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35811" cy="4351338"/>
          </a:xfrm>
        </p:spPr>
        <p:txBody>
          <a:bodyPr/>
          <a:lstStyle/>
          <a:p>
            <a:r>
              <a:rPr lang="en-US" dirty="0" smtClean="0"/>
              <a:t>Break Down what you need to do</a:t>
            </a:r>
          </a:p>
          <a:p>
            <a:r>
              <a:rPr lang="en-US" dirty="0" smtClean="0"/>
              <a:t>Look at what you have already done</a:t>
            </a:r>
          </a:p>
          <a:p>
            <a:r>
              <a:rPr lang="en-US" dirty="0" smtClean="0"/>
              <a:t>Think of what you need to improve on, or look at your strengths and focus on those</a:t>
            </a:r>
          </a:p>
          <a:p>
            <a:r>
              <a:rPr lang="en-US" dirty="0" smtClean="0"/>
              <a:t>Support and encourage those around you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4" b="15797"/>
          <a:stretch/>
        </p:blipFill>
        <p:spPr>
          <a:xfrm>
            <a:off x="7447005" y="2680073"/>
            <a:ext cx="4374291" cy="400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8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Think about your concentration</a:t>
            </a:r>
          </a:p>
          <a:p>
            <a:r>
              <a:rPr lang="en-US" dirty="0" smtClean="0"/>
              <a:t>What idea, problem, thing are you going to focus on with your art, theme, etc.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25625"/>
            <a:ext cx="2861619" cy="234237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323" y="521965"/>
            <a:ext cx="3189370" cy="2122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323" y="2801185"/>
            <a:ext cx="2924304" cy="301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6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 on the wall design templat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3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riting on the wall design template" id="{5086ED5F-1FCD-49E3-864E-36EF4248A2F3}" vid="{E15D6C75-7A41-4961-BFDC-9B4DE5B488FF}"/>
    </a:ext>
  </a:extLst>
</a:theme>
</file>

<file path=ppt/theme/theme2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FE71D9-324D-44BD-A149-B735322708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Writing on the wall design slides</Template>
  <TotalTime>0</TotalTime>
  <Words>467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Writing on the wall design template</vt:lpstr>
      <vt:lpstr>Title Layout</vt:lpstr>
      <vt:lpstr>Studio – Review/Bell Work</vt:lpstr>
      <vt:lpstr>Studio Time</vt:lpstr>
      <vt:lpstr>At the beginning of class…</vt:lpstr>
      <vt:lpstr>Agenda for today</vt:lpstr>
      <vt:lpstr>Reminders &amp; FYIs</vt:lpstr>
      <vt:lpstr>Reflection Time </vt:lpstr>
      <vt:lpstr>How do you get from now till the end?</vt:lpstr>
      <vt:lpstr>Today</vt:lpstr>
      <vt:lpstr>Have Your Art Challenge People</vt:lpstr>
      <vt:lpstr>Studio Time Goal</vt:lpstr>
      <vt:lpstr>Study Hall 1.26.2016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2016-01-26T16:45:31Z</dcterms:created>
  <dcterms:modified xsi:type="dcterms:W3CDTF">2016-01-26T21:51:54Z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TC034606309991</vt:lpwstr>
  </property>
</Properties>
</file>