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7" r:id="rId6"/>
    <p:sldId id="271" r:id="rId7"/>
    <p:sldId id="265" r:id="rId8"/>
    <p:sldId id="260" r:id="rId9"/>
    <p:sldId id="277" r:id="rId10"/>
    <p:sldId id="259" r:id="rId11"/>
    <p:sldId id="270" r:id="rId12"/>
    <p:sldId id="268" r:id="rId13"/>
    <p:sldId id="276" r:id="rId14"/>
    <p:sldId id="269" r:id="rId15"/>
    <p:sldId id="275" r:id="rId16"/>
    <p:sldId id="263" r:id="rId17"/>
    <p:sldId id="266" r:id="rId18"/>
    <p:sldId id="262" r:id="rId19"/>
    <p:sldId id="264" r:id="rId20"/>
    <p:sldId id="278" r:id="rId21"/>
    <p:sldId id="279" r:id="rId22"/>
    <p:sldId id="280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337C1-91E3-446D-932F-44161B50F28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7224" y="4000504"/>
            <a:ext cx="7772400" cy="90353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R="9144" algn="l">
              <a:defRPr sz="36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5143512"/>
            <a:ext cx="7772400" cy="651504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29652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7286644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7286644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7572396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7572396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7858148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7858148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8429652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8143900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8143900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26"/>
          <p:cNvSpPr/>
          <p:nvPr/>
        </p:nvSpPr>
        <p:spPr>
          <a:xfrm>
            <a:off x="7572396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29"/>
          <p:cNvSpPr/>
          <p:nvPr/>
        </p:nvSpPr>
        <p:spPr>
          <a:xfrm>
            <a:off x="7858148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8429652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2"/>
          <p:cNvSpPr/>
          <p:nvPr/>
        </p:nvSpPr>
        <p:spPr>
          <a:xfrm>
            <a:off x="8143900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7286644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337C1-91E3-446D-932F-44161B50F28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337C1-91E3-446D-932F-44161B50F28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337C1-91E3-446D-932F-44161B50F28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4214818"/>
            <a:ext cx="5718048" cy="977486"/>
          </a:xfrm>
        </p:spPr>
        <p:txBody>
          <a:bodyPr lIns="82296" tIns="45720" bIns="0" anchor="t"/>
          <a:lstStyle>
            <a:lvl1pPr marL="37490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337C1-91E3-446D-932F-44161B50F28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366404"/>
            <a:ext cx="8156448" cy="777240"/>
          </a:xfrm>
        </p:spPr>
        <p:txBody>
          <a:bodyPr tIns="64008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>
              <a:buNone/>
              <a:defRPr sz="38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14348" y="5277543"/>
            <a:ext cx="75009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337C1-91E3-446D-932F-44161B50F28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337C1-91E3-446D-932F-44161B50F28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337C1-91E3-446D-932F-44161B50F28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337C1-91E3-446D-932F-44161B50F28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528878" cy="1162050"/>
          </a:xfrm>
        </p:spPr>
        <p:txBody>
          <a:bodyPr anchor="ctr"/>
          <a:lstStyle>
            <a:lvl1pPr algn="l">
              <a:buNone/>
              <a:defRPr sz="2000" b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28878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285728"/>
            <a:ext cx="5486400" cy="5721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337C1-91E3-446D-932F-44161B50F28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914400" y="4941829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57166"/>
            <a:ext cx="6858048" cy="4286280"/>
          </a:xfrm>
          <a:noFill/>
          <a:ln w="12700">
            <a:noFill/>
          </a:ln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914400" y="5643578"/>
            <a:ext cx="6858000" cy="428628"/>
          </a:xfrm>
        </p:spPr>
        <p:txBody>
          <a:bodyPr>
            <a:normAutofit/>
          </a:bodyPr>
          <a:lstStyle>
            <a:lvl1pPr marL="27432" indent="0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37C1-91E3-446D-932F-44161B50F28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"/>
            <a:ext cx="21428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571612"/>
            <a:ext cx="7772400" cy="478394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21461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50F337C1-91E3-446D-932F-44161B50F28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21461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21461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3293075" y="342900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243408" y="342823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3185349" y="3428230"/>
            <a:ext cx="6858000" cy="1588"/>
          </a:xfrm>
          <a:prstGeom prst="line">
            <a:avLst/>
          </a:prstGeom>
          <a:ln w="31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699724" y="3428182"/>
            <a:ext cx="6858000" cy="1588"/>
          </a:xfrm>
          <a:prstGeom prst="line">
            <a:avLst/>
          </a:prstGeom>
          <a:ln w="285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b="1" kern="1200" cap="none" spc="0" baseline="0">
          <a:ln/>
          <a:gradFill>
            <a:gsLst>
              <a:gs pos="0">
                <a:schemeClr val="tx2">
                  <a:lumMod val="9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>
                  <a:lumMod val="2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accent2">
            <a:lumMod val="75000"/>
          </a:schemeClr>
        </a:buClr>
        <a:buSzPct val="85000"/>
        <a:buFont typeface="Wingdings 2" pitchFamily="18" charset="2"/>
        <a:buChar char="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" pitchFamily="2" charset="2"/>
        <a:buChar char="l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>
            <a:lumMod val="40000"/>
            <a:lumOff val="60000"/>
          </a:schemeClr>
        </a:buClr>
        <a:buSzPct val="65000"/>
        <a:buFont typeface="Wingdings 2" pitchFamily="18" charset="2"/>
        <a:buChar char="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2">
            <a:lumMod val="20000"/>
            <a:lumOff val="80000"/>
          </a:schemeClr>
        </a:buClr>
        <a:buSzPct val="100000"/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50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 B</a:t>
            </a:r>
            <a:br>
              <a:rPr lang="en-US" dirty="0" smtClean="0"/>
            </a:br>
            <a:r>
              <a:rPr lang="en-US" dirty="0" smtClean="0"/>
              <a:t>Day 1, Project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Filiaga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 B, Project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point perspective</a:t>
            </a:r>
          </a:p>
          <a:p>
            <a:pPr lvl="1"/>
            <a:r>
              <a:rPr lang="en-US" dirty="0" smtClean="0"/>
              <a:t>In class activities about how to create one point perspective with objects</a:t>
            </a:r>
          </a:p>
          <a:p>
            <a:r>
              <a:rPr lang="en-US" dirty="0"/>
              <a:t>Y</a:t>
            </a:r>
            <a:r>
              <a:rPr lang="en-US" dirty="0" smtClean="0"/>
              <a:t>our name in one point perspective or a word</a:t>
            </a:r>
          </a:p>
          <a:p>
            <a:pPr lvl="1"/>
            <a:r>
              <a:rPr lang="en-US" dirty="0" smtClean="0"/>
              <a:t>School appropriate words only</a:t>
            </a:r>
          </a:p>
          <a:p>
            <a:pPr lvl="1"/>
            <a:r>
              <a:rPr lang="en-US" dirty="0" smtClean="0"/>
              <a:t>Shadow perspective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draw in pencil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shade with color pencils</a:t>
            </a:r>
          </a:p>
          <a:p>
            <a:r>
              <a:rPr lang="en-US" dirty="0" smtClean="0"/>
              <a:t>Rubric next class</a:t>
            </a:r>
          </a:p>
        </p:txBody>
      </p:sp>
      <p:pic>
        <p:nvPicPr>
          <p:cNvPr id="4" name="Picture 3" descr="IMG_2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48006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Examples:</a:t>
            </a:r>
            <a:endParaRPr lang="en-US" dirty="0"/>
          </a:p>
        </p:txBody>
      </p:sp>
      <p:pic>
        <p:nvPicPr>
          <p:cNvPr id="4" name="Content Placeholder 3" descr="IMG_22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4495800"/>
            <a:ext cx="2438400" cy="1828800"/>
          </a:xfrm>
        </p:spPr>
      </p:pic>
      <p:pic>
        <p:nvPicPr>
          <p:cNvPr id="5" name="Picture 4" descr="IMG_22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514600"/>
            <a:ext cx="2438400" cy="1828800"/>
          </a:xfrm>
          <a:prstGeom prst="rect">
            <a:avLst/>
          </a:prstGeom>
        </p:spPr>
      </p:pic>
      <p:pic>
        <p:nvPicPr>
          <p:cNvPr id="6" name="Picture 5" descr="IMG_22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447800"/>
            <a:ext cx="2438400" cy="1828800"/>
          </a:xfrm>
          <a:prstGeom prst="rect">
            <a:avLst/>
          </a:prstGeom>
        </p:spPr>
      </p:pic>
      <p:pic>
        <p:nvPicPr>
          <p:cNvPr id="7" name="Picture 6" descr="IMG_22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4495800"/>
            <a:ext cx="2438400" cy="1828800"/>
          </a:xfrm>
          <a:prstGeom prst="rect">
            <a:avLst/>
          </a:prstGeom>
        </p:spPr>
      </p:pic>
      <p:pic>
        <p:nvPicPr>
          <p:cNvPr id="8" name="Picture 7" descr="IMG_22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13716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One 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4069560"/>
          </a:xfrm>
        </p:spPr>
        <p:txBody>
          <a:bodyPr/>
          <a:lstStyle/>
          <a:p>
            <a:r>
              <a:rPr lang="en-US" dirty="0" smtClean="0"/>
              <a:t>Copy and do</a:t>
            </a:r>
          </a:p>
          <a:p>
            <a:pPr lvl="1"/>
            <a:r>
              <a:rPr lang="en-US" dirty="0" smtClean="0"/>
              <a:t>Everyone needs to have a ruler, or share</a:t>
            </a:r>
          </a:p>
          <a:p>
            <a:r>
              <a:rPr lang="en-US" dirty="0" smtClean="0"/>
              <a:t>Use a pencil or pen</a:t>
            </a:r>
          </a:p>
          <a:p>
            <a:r>
              <a:rPr lang="en-US" dirty="0" smtClean="0"/>
              <a:t>Eyes on the board</a:t>
            </a:r>
          </a:p>
          <a:p>
            <a:r>
              <a:rPr lang="en-US" dirty="0" smtClean="0"/>
              <a:t>Raise hands if you have questions</a:t>
            </a:r>
          </a:p>
          <a:p>
            <a:r>
              <a:rPr lang="en-US" dirty="0" smtClean="0"/>
              <a:t>Ready?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853026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Studio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one point perspective drawing of name or word</a:t>
            </a:r>
          </a:p>
          <a:p>
            <a:r>
              <a:rPr lang="en-US" dirty="0" smtClean="0"/>
              <a:t>Start in pencil</a:t>
            </a:r>
          </a:p>
          <a:p>
            <a:r>
              <a:rPr lang="en-US" dirty="0" smtClean="0"/>
              <a:t>You may do a rough draft or start on your final</a:t>
            </a:r>
          </a:p>
          <a:p>
            <a:r>
              <a:rPr lang="en-US" dirty="0" smtClean="0"/>
              <a:t>Only one final piece of paper per person</a:t>
            </a:r>
          </a:p>
          <a:p>
            <a:pPr lvl="1"/>
            <a:r>
              <a:rPr lang="en-US" dirty="0" smtClean="0"/>
              <a:t>Final paper is at the front table</a:t>
            </a:r>
          </a:p>
          <a:p>
            <a:r>
              <a:rPr lang="en-US" dirty="0" smtClean="0"/>
              <a:t>Question?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57200"/>
            <a:ext cx="523875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Break Down in Art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5 = bell work</a:t>
            </a:r>
          </a:p>
          <a:p>
            <a:r>
              <a:rPr lang="en-US" sz="4000" dirty="0" smtClean="0"/>
              <a:t>5 = participation points</a:t>
            </a:r>
          </a:p>
          <a:p>
            <a:r>
              <a:rPr lang="en-US" sz="4000" dirty="0" smtClean="0"/>
              <a:t>10 – 15 = in class activities</a:t>
            </a:r>
          </a:p>
          <a:p>
            <a:r>
              <a:rPr lang="en-US" sz="4000" dirty="0" smtClean="0"/>
              <a:t>50-60 = projects</a:t>
            </a:r>
          </a:p>
          <a:p>
            <a:r>
              <a:rPr lang="en-US" sz="4000" dirty="0" smtClean="0"/>
              <a:t>100 = final project</a:t>
            </a:r>
          </a:p>
          <a:p>
            <a:r>
              <a:rPr lang="en-US" sz="4000" dirty="0"/>
              <a:t>5</a:t>
            </a:r>
            <a:r>
              <a:rPr lang="en-US" sz="4000" dirty="0" smtClean="0"/>
              <a:t> = exit pass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Bell Work: Tick-Tack-Toe game</a:t>
            </a:r>
          </a:p>
          <a:p>
            <a:r>
              <a:rPr lang="en-US" dirty="0" smtClean="0"/>
              <a:t>In class activity:</a:t>
            </a:r>
          </a:p>
          <a:p>
            <a:pPr lvl="1"/>
            <a:r>
              <a:rPr lang="en-US" dirty="0" smtClean="0"/>
              <a:t>Shading </a:t>
            </a:r>
          </a:p>
          <a:p>
            <a:r>
              <a:rPr lang="en-US" dirty="0" smtClean="0"/>
              <a:t>Studio time:</a:t>
            </a:r>
          </a:p>
          <a:p>
            <a:pPr lvl="1"/>
            <a:r>
              <a:rPr lang="en-US" dirty="0" smtClean="0"/>
              <a:t>Project 1: Name/Word in One Point Perspective</a:t>
            </a:r>
          </a:p>
          <a:p>
            <a:r>
              <a:rPr lang="en-US" dirty="0" smtClean="0"/>
              <a:t>Exit Pass</a:t>
            </a:r>
          </a:p>
          <a:p>
            <a:endParaRPr lang="en-US" dirty="0" smtClean="0"/>
          </a:p>
          <a:p>
            <a:r>
              <a:rPr lang="en-US" dirty="0" smtClean="0"/>
              <a:t>Class disclosure statement</a:t>
            </a:r>
          </a:p>
          <a:p>
            <a:r>
              <a:rPr lang="en-US" dirty="0" smtClean="0"/>
              <a:t>Art Fees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Format for Exit 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this up the same as the bell work</a:t>
            </a:r>
          </a:p>
          <a:p>
            <a:r>
              <a:rPr lang="en-US" dirty="0" smtClean="0"/>
              <a:t>Turn in at the end of class, to be written on the bottom of your bell work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Pass 01/22/2014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How many points is bell work worth?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How many points are in class assignments worth?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is one things we are doing next class, besides bell work and an exit pass?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Please explain what your ideas are for the next assignment? Feel free to draw a quick sketch of your ideas.</a:t>
            </a:r>
          </a:p>
          <a:p>
            <a:pPr algn="r">
              <a:buNone/>
            </a:pPr>
            <a:r>
              <a:rPr lang="en-US" dirty="0" smtClean="0"/>
              <a:t>See you all next class!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01/22/2014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1612"/>
            <a:ext cx="8839200" cy="4783948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Fill out on index card at your table :</a:t>
            </a:r>
          </a:p>
          <a:p>
            <a:pPr lvl="1"/>
            <a:r>
              <a:rPr lang="en-US" sz="2800" dirty="0" smtClean="0"/>
              <a:t>Name</a:t>
            </a:r>
          </a:p>
          <a:p>
            <a:pPr lvl="1"/>
            <a:r>
              <a:rPr lang="en-US" sz="2800" dirty="0" smtClean="0"/>
              <a:t>Class period</a:t>
            </a:r>
          </a:p>
          <a:p>
            <a:pPr marL="971550" lvl="1" indent="-514350">
              <a:buAutoNum type="arabicParenR"/>
            </a:pPr>
            <a:r>
              <a:rPr lang="en-US" sz="2800" dirty="0" smtClean="0"/>
              <a:t>What motivated you to take Art B?</a:t>
            </a:r>
          </a:p>
          <a:p>
            <a:pPr marL="971550" lvl="1" indent="-514350">
              <a:buAutoNum type="arabicParenR"/>
            </a:pPr>
            <a:r>
              <a:rPr lang="en-US" sz="2800" dirty="0" smtClean="0"/>
              <a:t>What do you expect to learn in art?</a:t>
            </a:r>
          </a:p>
          <a:p>
            <a:pPr marL="971550" lvl="1" indent="-514350">
              <a:buAutoNum type="arabicParenR"/>
            </a:pPr>
            <a:r>
              <a:rPr lang="en-US" sz="2800" dirty="0" smtClean="0"/>
              <a:t>What grade do you aspire to earn in this class?</a:t>
            </a:r>
          </a:p>
          <a:p>
            <a:pPr marL="971550" lvl="1" indent="-514350">
              <a:buAutoNum type="arabicParenR"/>
            </a:pPr>
            <a:r>
              <a:rPr lang="en-US" sz="2800" dirty="0" smtClean="0"/>
              <a:t>What is the best way to contact your parents? Email? Phone? Please write one down for your parents</a:t>
            </a:r>
          </a:p>
        </p:txBody>
      </p:sp>
      <p:pic>
        <p:nvPicPr>
          <p:cNvPr id="4" name="Picture 3" descr="be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228600"/>
            <a:ext cx="1193404" cy="119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half sheet of the scrap paper at your table. </a:t>
            </a:r>
          </a:p>
          <a:p>
            <a:r>
              <a:rPr lang="en-US" dirty="0" smtClean="0"/>
              <a:t>Write your name and Perspective Bell </a:t>
            </a:r>
            <a:r>
              <a:rPr lang="en-US" dirty="0"/>
              <a:t>W</a:t>
            </a:r>
            <a:r>
              <a:rPr lang="en-US" dirty="0" smtClean="0"/>
              <a:t>ork </a:t>
            </a:r>
            <a:r>
              <a:rPr lang="en-US" dirty="0"/>
              <a:t>D</a:t>
            </a:r>
            <a:r>
              <a:rPr lang="en-US" dirty="0" smtClean="0"/>
              <a:t>ay 2 at the top of your half sheet. </a:t>
            </a:r>
          </a:p>
          <a:p>
            <a:r>
              <a:rPr lang="en-US" dirty="0" smtClean="0"/>
              <a:t>Draw and label a horizon line and vanishing point.</a:t>
            </a:r>
          </a:p>
          <a:p>
            <a:r>
              <a:rPr lang="en-US" dirty="0"/>
              <a:t>D</a:t>
            </a:r>
            <a:r>
              <a:rPr lang="en-US" dirty="0" smtClean="0"/>
              <a:t>raw a circle below the horizon line.  </a:t>
            </a:r>
          </a:p>
          <a:p>
            <a:r>
              <a:rPr lang="en-US" dirty="0" smtClean="0"/>
              <a:t>Now wait for further instruction.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 a shape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to be aware of: </a:t>
            </a:r>
          </a:p>
          <a:p>
            <a:pPr lvl="1"/>
            <a:r>
              <a:rPr lang="en-US" dirty="0" smtClean="0"/>
              <a:t>Where is the light source? </a:t>
            </a:r>
          </a:p>
          <a:p>
            <a:pPr lvl="1"/>
            <a:r>
              <a:rPr lang="en-US" dirty="0" smtClean="0"/>
              <a:t>The value/shading should graduate in darkness on your shape away from the light source.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937000" cy="302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0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Studio Time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Studio Time is your time to finalize your choice of word for your One Point Perspective Project.  </a:t>
            </a:r>
          </a:p>
          <a:p>
            <a:r>
              <a:rPr lang="en-US" dirty="0" smtClean="0"/>
              <a:t>Decide whether you want to use Color pencil or Shading Pencil as your medium. </a:t>
            </a:r>
          </a:p>
          <a:p>
            <a:r>
              <a:rPr lang="en-US" dirty="0" smtClean="0"/>
              <a:t>Get your paper from Ms. Filiaga</a:t>
            </a:r>
          </a:p>
          <a:p>
            <a:r>
              <a:rPr lang="en-US" dirty="0" smtClean="0"/>
              <a:t>Don’t forget to space out your letters evenly on your page.  Ms. Filiaga will be around to help you with that.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50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Pass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one thing that I Need to bring to class and give to Ms. Filiaga ASAP?</a:t>
            </a:r>
          </a:p>
          <a:p>
            <a:r>
              <a:rPr lang="en-US" dirty="0" smtClean="0"/>
              <a:t>How much is your Art Fee? </a:t>
            </a:r>
          </a:p>
          <a:p>
            <a:r>
              <a:rPr lang="en-US" dirty="0" smtClean="0"/>
              <a:t>What is something we will be doing next time in class?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write your bell 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en-US" dirty="0" smtClean="0"/>
              <a:t>Name: Ms. Filiaga</a:t>
            </a:r>
          </a:p>
          <a:p>
            <a:pPr algn="r">
              <a:buNone/>
            </a:pPr>
            <a:r>
              <a:rPr lang="en-US" dirty="0" smtClean="0"/>
              <a:t>01/22/2014</a:t>
            </a:r>
          </a:p>
          <a:p>
            <a:pPr>
              <a:buNone/>
            </a:pPr>
            <a:r>
              <a:rPr lang="en-US" dirty="0" smtClean="0"/>
              <a:t>Bell Work</a:t>
            </a:r>
          </a:p>
          <a:p>
            <a:pPr>
              <a:buNone/>
            </a:pPr>
            <a:r>
              <a:rPr lang="en-US" dirty="0" smtClean="0"/>
              <a:t>1) </a:t>
            </a:r>
          </a:p>
          <a:p>
            <a:pPr>
              <a:buNone/>
            </a:pPr>
            <a:r>
              <a:rPr lang="en-US" dirty="0" smtClean="0"/>
              <a:t>2)</a:t>
            </a:r>
          </a:p>
          <a:p>
            <a:pPr>
              <a:buNone/>
            </a:pPr>
            <a:r>
              <a:rPr lang="en-US" dirty="0" smtClean="0"/>
              <a:t>3)</a:t>
            </a:r>
          </a:p>
          <a:p>
            <a:pPr>
              <a:buNone/>
            </a:pPr>
            <a:r>
              <a:rPr lang="en-US" dirty="0" smtClean="0"/>
              <a:t>4)</a:t>
            </a:r>
          </a:p>
        </p:txBody>
      </p:sp>
      <p:pic>
        <p:nvPicPr>
          <p:cNvPr id="4" name="Picture 3" descr="penci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953000"/>
            <a:ext cx="1923810" cy="17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b="1" dirty="0" smtClean="0"/>
              <a:t>What is not a complete answer:</a:t>
            </a:r>
          </a:p>
          <a:p>
            <a:pPr lvl="1"/>
            <a:r>
              <a:rPr lang="en-US" dirty="0" smtClean="0"/>
              <a:t>IDK</a:t>
            </a:r>
          </a:p>
          <a:p>
            <a:pPr lvl="1"/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No</a:t>
            </a:r>
          </a:p>
          <a:p>
            <a:pPr lvl="1"/>
            <a:r>
              <a:rPr lang="en-US" dirty="0" smtClean="0"/>
              <a:t>Hum…</a:t>
            </a:r>
          </a:p>
          <a:p>
            <a:pPr lvl="1"/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Text language/spelling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Complete answers:</a:t>
            </a:r>
          </a:p>
          <a:p>
            <a:pPr lvl="1"/>
            <a:r>
              <a:rPr lang="en-US" dirty="0" smtClean="0"/>
              <a:t>Explains and supports your ideas</a:t>
            </a:r>
          </a:p>
          <a:p>
            <a:pPr lvl="1"/>
            <a:r>
              <a:rPr lang="en-US" dirty="0" smtClean="0"/>
              <a:t>Are in a full sentence</a:t>
            </a:r>
          </a:p>
          <a:p>
            <a:pPr lvl="1"/>
            <a:r>
              <a:rPr lang="en-US" dirty="0" smtClean="0"/>
              <a:t>Use proper spelling and grammar, the best of your ability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we doing what we are doing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6029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Bell Work </a:t>
            </a:r>
          </a:p>
          <a:p>
            <a:pPr lvl="1"/>
            <a:r>
              <a:rPr lang="en-US" dirty="0" smtClean="0"/>
              <a:t>Break down</a:t>
            </a:r>
          </a:p>
          <a:p>
            <a:r>
              <a:rPr lang="en-US" dirty="0" smtClean="0"/>
              <a:t>Who is Ms. Filiaga?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Heads up</a:t>
            </a:r>
          </a:p>
          <a:p>
            <a:pPr lvl="1"/>
            <a:r>
              <a:rPr lang="en-US" dirty="0" smtClean="0"/>
              <a:t>Disclosure - Portfolios &amp; planners &amp; point break down</a:t>
            </a:r>
          </a:p>
          <a:p>
            <a:r>
              <a:rPr lang="en-US" dirty="0"/>
              <a:t>Activity</a:t>
            </a:r>
          </a:p>
          <a:p>
            <a:r>
              <a:rPr lang="en-US" dirty="0" smtClean="0"/>
              <a:t>Project 1</a:t>
            </a:r>
          </a:p>
          <a:p>
            <a:pPr lvl="1"/>
            <a:r>
              <a:rPr lang="en-US" dirty="0" smtClean="0"/>
              <a:t>One point perspective </a:t>
            </a:r>
          </a:p>
          <a:p>
            <a:r>
              <a:rPr lang="en-US" dirty="0" smtClean="0"/>
              <a:t>Studio time</a:t>
            </a:r>
          </a:p>
          <a:p>
            <a:r>
              <a:rPr lang="en-US" dirty="0" smtClean="0"/>
              <a:t>Exit Pass</a:t>
            </a:r>
          </a:p>
          <a:p>
            <a:pPr lvl="6" algn="r">
              <a:buNone/>
            </a:pPr>
            <a:r>
              <a:rPr lang="en-US" sz="2600" dirty="0" smtClean="0"/>
              <a:t>Questions?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wh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1447800"/>
            <a:ext cx="1952381" cy="17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1612"/>
            <a:ext cx="8686800" cy="51339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 teacher</a:t>
            </a:r>
          </a:p>
          <a:p>
            <a:r>
              <a:rPr lang="en-US" dirty="0" smtClean="0"/>
              <a:t>Earning my Master’s in Education right now, so going to night classes</a:t>
            </a:r>
          </a:p>
          <a:p>
            <a:r>
              <a:rPr lang="en-US" dirty="0" smtClean="0"/>
              <a:t>Enjoys fitness, teaching, Coaching, and traveling.</a:t>
            </a:r>
          </a:p>
          <a:p>
            <a:r>
              <a:rPr lang="en-US" dirty="0" smtClean="0"/>
              <a:t>New to BLHS this school year 2013-2014:</a:t>
            </a:r>
          </a:p>
          <a:p>
            <a:pPr lvl="1"/>
            <a:r>
              <a:rPr lang="en-US" dirty="0" smtClean="0"/>
              <a:t>Background</a:t>
            </a:r>
          </a:p>
          <a:p>
            <a:pPr lvl="2"/>
            <a:r>
              <a:rPr lang="en-US" dirty="0" smtClean="0"/>
              <a:t>Grew up in the Ogden area</a:t>
            </a:r>
          </a:p>
          <a:p>
            <a:pPr lvl="2"/>
            <a:r>
              <a:rPr lang="en-US" dirty="0" smtClean="0"/>
              <a:t>Went to Weber State and earned a degree in secondary education.  Majored in Art and Minored in Physical Education. </a:t>
            </a:r>
          </a:p>
          <a:p>
            <a:pPr lvl="2"/>
            <a:r>
              <a:rPr lang="en-US" dirty="0" smtClean="0"/>
              <a:t>Also competed as a WSU Track Athlete for 5 years.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Ms. Filiaga?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Heads Up – Save Your Work All in One Place!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Art Portfolio</a:t>
            </a:r>
          </a:p>
          <a:p>
            <a:pPr lvl="1"/>
            <a:r>
              <a:rPr lang="en-US" dirty="0" smtClean="0"/>
              <a:t>Look like saving all your work in one place</a:t>
            </a:r>
          </a:p>
          <a:p>
            <a:pPr lvl="1"/>
            <a:r>
              <a:rPr lang="en-US" dirty="0" smtClean="0"/>
              <a:t>Being organized</a:t>
            </a:r>
          </a:p>
          <a:p>
            <a:pPr lvl="1"/>
            <a:r>
              <a:rPr lang="en-US" dirty="0" smtClean="0"/>
              <a:t>Keeping track of your progress and what you want to work on in relation to your art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College portfolio</a:t>
            </a:r>
          </a:p>
          <a:p>
            <a:pPr lvl="1"/>
            <a:r>
              <a:rPr lang="en-US" dirty="0" smtClean="0"/>
              <a:t>Achieve work</a:t>
            </a:r>
          </a:p>
          <a:p>
            <a:pPr lvl="1"/>
            <a:r>
              <a:rPr lang="en-US" dirty="0" smtClean="0"/>
              <a:t>Online portfolio in Google Docs</a:t>
            </a:r>
          </a:p>
          <a:p>
            <a:r>
              <a:rPr lang="en-US" dirty="0" smtClean="0"/>
              <a:t>Still going to keep in class folders for larger 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Bring your planner every day to class</a:t>
            </a:r>
          </a:p>
          <a:p>
            <a:r>
              <a:rPr lang="en-US" sz="3600" dirty="0" smtClean="0"/>
              <a:t>Write in projects at the beginning of the week</a:t>
            </a:r>
          </a:p>
          <a:p>
            <a:r>
              <a:rPr lang="en-US" sz="3600" dirty="0" smtClean="0"/>
              <a:t>Keep track of what we are doing in class and when it is due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*Some days your planner will be worth extra credit, so be ready!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move all the tables &amp; chairs to the side of the room.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Twilight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0000"/>
                <a:satMod val="200000"/>
              </a:schemeClr>
            </a:duotone>
          </a:blip>
          <a:tile tx="0" ty="0" sx="120000" sy="12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</Template>
  <TotalTime>929</TotalTime>
  <Words>856</Words>
  <Application>Microsoft Office PowerPoint</Application>
  <PresentationFormat>On-screen Show (4:3)</PresentationFormat>
  <Paragraphs>144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Twilight</vt:lpstr>
      <vt:lpstr>Art B Day 1, Project 1</vt:lpstr>
      <vt:lpstr>Bell Work 01/22/2014</vt:lpstr>
      <vt:lpstr>How to write your bell work:</vt:lpstr>
      <vt:lpstr>Complete Answers</vt:lpstr>
      <vt:lpstr>Why are we doing what we are doing today?</vt:lpstr>
      <vt:lpstr>Who is Ms. Filiaga?</vt:lpstr>
      <vt:lpstr>Heads Up – Save Your Work All in One Place!</vt:lpstr>
      <vt:lpstr>Planners</vt:lpstr>
      <vt:lpstr>Activity </vt:lpstr>
      <vt:lpstr>Art B, Project 1</vt:lpstr>
      <vt:lpstr>Student Examples:</vt:lpstr>
      <vt:lpstr>Activity: One Point Perspective</vt:lpstr>
      <vt:lpstr>PowerPoint Presentation</vt:lpstr>
      <vt:lpstr>Studio Time</vt:lpstr>
      <vt:lpstr>PowerPoint Presentation</vt:lpstr>
      <vt:lpstr>Point Break Down in Art B</vt:lpstr>
      <vt:lpstr>Next Class</vt:lpstr>
      <vt:lpstr>Format for Exit Pass</vt:lpstr>
      <vt:lpstr>Exit Pass 01/22/2014</vt:lpstr>
      <vt:lpstr>Day 2 </vt:lpstr>
      <vt:lpstr>Bell Work </vt:lpstr>
      <vt:lpstr>Shading a shape  </vt:lpstr>
      <vt:lpstr>Studio Time </vt:lpstr>
      <vt:lpstr>Exit Pass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B Day 1, Project 1</dc:title>
  <dc:creator>Erica Lyon</dc:creator>
  <cp:lastModifiedBy>Erica Lyon</cp:lastModifiedBy>
  <cp:revision>20</cp:revision>
  <dcterms:created xsi:type="dcterms:W3CDTF">2011-01-17T18:45:27Z</dcterms:created>
  <dcterms:modified xsi:type="dcterms:W3CDTF">2014-01-24T16:21:40Z</dcterms:modified>
</cp:coreProperties>
</file>