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8" r:id="rId4"/>
    <p:sldId id="265" r:id="rId5"/>
    <p:sldId id="257" r:id="rId6"/>
    <p:sldId id="263" r:id="rId7"/>
    <p:sldId id="266" r:id="rId8"/>
    <p:sldId id="259" r:id="rId9"/>
    <p:sldId id="262" r:id="rId10"/>
    <p:sldId id="258" r:id="rId11"/>
    <p:sldId id="267" r:id="rId12"/>
    <p:sldId id="261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45" autoAdjust="0"/>
    <p:restoredTop sz="94660"/>
  </p:normalViewPr>
  <p:slideViewPr>
    <p:cSldViewPr>
      <p:cViewPr>
        <p:scale>
          <a:sx n="100" d="100"/>
          <a:sy n="100" d="100"/>
        </p:scale>
        <p:origin x="-72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3FEE96-6CD8-4246-932B-05EF447D18B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FEE96-6CD8-4246-932B-05EF447D18B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D3FEE96-6CD8-4246-932B-05EF447D18B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FEE96-6CD8-4246-932B-05EF447D18B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3FEE96-6CD8-4246-932B-05EF447D18B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FEE96-6CD8-4246-932B-05EF447D18B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FEE96-6CD8-4246-932B-05EF447D18B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FEE96-6CD8-4246-932B-05EF447D18B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3FEE96-6CD8-4246-932B-05EF447D18B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FEE96-6CD8-4246-932B-05EF447D18B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FEE96-6CD8-4246-932B-05EF447D18B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D3FEE96-6CD8-4246-932B-05EF447D18B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YVrz5KreZ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1 Storyboards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Film 1</a:t>
            </a:r>
          </a:p>
          <a:p>
            <a:r>
              <a:rPr lang="en-US" dirty="0" err="1" smtClean="0"/>
              <a:t>E.Lyon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3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storyboards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Turn in storyboards(next class, we’ll see how the time goes)</a:t>
            </a:r>
          </a:p>
          <a:p>
            <a:endParaRPr lang="en-US" dirty="0"/>
          </a:p>
          <a:p>
            <a:r>
              <a:rPr lang="en-US" dirty="0" smtClean="0"/>
              <a:t>Include:</a:t>
            </a:r>
          </a:p>
          <a:p>
            <a:pPr lvl="1"/>
            <a:r>
              <a:rPr lang="en-US" dirty="0" smtClean="0"/>
              <a:t>Shot styles</a:t>
            </a:r>
          </a:p>
          <a:p>
            <a:pPr lvl="1"/>
            <a:r>
              <a:rPr lang="en-US" dirty="0" smtClean="0"/>
              <a:t>A picture or descriptive words of what’s happening in the scene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267200"/>
            <a:ext cx="20383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79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Reminder of your time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Storyboards </a:t>
            </a:r>
            <a:r>
              <a:rPr lang="en-US" sz="2800" b="1" dirty="0"/>
              <a:t>due </a:t>
            </a:r>
            <a:r>
              <a:rPr lang="en-US" sz="2800" b="1" dirty="0" smtClean="0"/>
              <a:t>next class at the end of class</a:t>
            </a:r>
            <a:endParaRPr lang="en-US" sz="2800" b="1" dirty="0"/>
          </a:p>
          <a:p>
            <a:r>
              <a:rPr lang="en-US" sz="2800" b="1" dirty="0"/>
              <a:t>Film – 3 days </a:t>
            </a:r>
            <a:endParaRPr lang="en-US" sz="2800" b="1" dirty="0" smtClean="0"/>
          </a:p>
          <a:p>
            <a:r>
              <a:rPr lang="en-US" sz="2800" b="1" dirty="0" smtClean="0"/>
              <a:t>Edit </a:t>
            </a:r>
            <a:r>
              <a:rPr lang="en-US" sz="2800" b="1" dirty="0"/>
              <a:t>– 3 days </a:t>
            </a:r>
            <a:endParaRPr lang="en-US" sz="2800" b="1" dirty="0" smtClean="0"/>
          </a:p>
          <a:p>
            <a:r>
              <a:rPr lang="en-US" sz="2800" b="1" dirty="0" smtClean="0"/>
              <a:t>Watch films in </a:t>
            </a:r>
            <a:r>
              <a:rPr lang="en-US" sz="2800" b="1" dirty="0"/>
              <a:t>class &amp; critique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33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Pass </a:t>
            </a:r>
            <a:r>
              <a:rPr lang="en-US" dirty="0" smtClean="0"/>
              <a:t>1.23.2015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does a storyboard need to include in it?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is due in class on </a:t>
            </a:r>
            <a:r>
              <a:rPr lang="en-US" dirty="0" smtClean="0"/>
              <a:t>Tuesday at the end of class?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How many days do you have to film?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How many days do you have to edit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r>
              <a:rPr lang="en-US" dirty="0" smtClean="0"/>
              <a:t>See you all </a:t>
            </a:r>
            <a:r>
              <a:rPr lang="en-US" dirty="0" smtClean="0"/>
              <a:t>next class! Enjoy your weekend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572000"/>
            <a:ext cx="191452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9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Productions Crew 1.23.2015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 Period	10:15 – 11:25 a.m.	(70 minutes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Announcements – for next Wed. </a:t>
            </a:r>
          </a:p>
          <a:p>
            <a:r>
              <a:rPr lang="en-US" dirty="0" smtClean="0"/>
              <a:t>Edit today, finish on Tuesday</a:t>
            </a:r>
          </a:p>
          <a:p>
            <a:r>
              <a:rPr lang="en-US" dirty="0" smtClean="0"/>
              <a:t>Include:</a:t>
            </a:r>
          </a:p>
          <a:p>
            <a:pPr lvl="1"/>
            <a:r>
              <a:rPr lang="en-US" dirty="0" smtClean="0"/>
              <a:t>HERO footage</a:t>
            </a:r>
          </a:p>
          <a:p>
            <a:pPr lvl="1"/>
            <a:r>
              <a:rPr lang="en-US" dirty="0" smtClean="0"/>
              <a:t>FAFSA adds, what we have so far</a:t>
            </a:r>
          </a:p>
          <a:p>
            <a:pPr lvl="1"/>
            <a:r>
              <a:rPr lang="en-US" dirty="0" smtClean="0"/>
              <a:t>FBLA footage</a:t>
            </a:r>
          </a:p>
          <a:p>
            <a:pPr lvl="1"/>
            <a:r>
              <a:rPr lang="en-US" dirty="0" smtClean="0"/>
              <a:t>Diversity Film footage</a:t>
            </a:r>
          </a:p>
          <a:p>
            <a:pPr lvl="1"/>
            <a:r>
              <a:rPr lang="en-US" dirty="0" smtClean="0"/>
              <a:t>Anything else…Griffin intro.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3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mtClean="0"/>
          </a:p>
          <a:p>
            <a:r>
              <a:rPr lang="en-US" smtClean="0"/>
              <a:t>4</a:t>
            </a:r>
            <a:r>
              <a:rPr lang="en-US" baseline="30000" smtClean="0"/>
              <a:t>th</a:t>
            </a:r>
            <a:r>
              <a:rPr lang="en-US" smtClean="0"/>
              <a:t>  </a:t>
            </a:r>
            <a:r>
              <a:rPr lang="en-US" dirty="0"/>
              <a:t>Period	11:30 </a:t>
            </a:r>
            <a:r>
              <a:rPr lang="en-US" dirty="0" smtClean="0"/>
              <a:t>–12:40 </a:t>
            </a:r>
            <a:r>
              <a:rPr lang="en-US" dirty="0"/>
              <a:t>p.m</a:t>
            </a:r>
            <a:r>
              <a:rPr lang="en-US" dirty="0" smtClean="0"/>
              <a:t>.(</a:t>
            </a:r>
            <a:r>
              <a:rPr lang="en-US" dirty="0"/>
              <a:t>70 minutes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Complete storyboards and turn in by the end of class</a:t>
            </a:r>
          </a:p>
          <a:p>
            <a:r>
              <a:rPr lang="en-US" dirty="0" smtClean="0"/>
              <a:t>Fill out the storyboard check list to make sure you have everything in your storyboard</a:t>
            </a:r>
          </a:p>
          <a:p>
            <a:r>
              <a:rPr lang="en-US" dirty="0" smtClean="0"/>
              <a:t>Video, reminder about storyboards creation</a:t>
            </a:r>
          </a:p>
          <a:p>
            <a:r>
              <a:rPr lang="en-US" dirty="0" smtClean="0"/>
              <a:t>Get permission slips for Sundance, turn in next class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4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</a:t>
            </a:r>
            <a:r>
              <a:rPr lang="en-US" dirty="0" smtClean="0"/>
              <a:t>1.23.2015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Think of your favorite film, describe how the storyline goes?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were all the shot styles we did on the first day of class? (hint: there were 6, if you need to draw them out you can do that instead of naming them)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Get ready for a shot styles review video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81000"/>
            <a:ext cx="619125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19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Shot style review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92" y="1295400"/>
            <a:ext cx="7083483" cy="38195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5029200"/>
            <a:ext cx="32670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71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 smtClean="0"/>
              <a:t>the exit pass, some people are forgetting to do it at the end of </a:t>
            </a:r>
            <a:r>
              <a:rPr lang="en-US" dirty="0" smtClean="0"/>
              <a:t>class and write your name on it</a:t>
            </a:r>
          </a:p>
          <a:p>
            <a:endParaRPr lang="en-US" dirty="0" smtClean="0"/>
          </a:p>
          <a:p>
            <a:r>
              <a:rPr lang="en-US" dirty="0" smtClean="0"/>
              <a:t>If you miss the bell work, do what you can to make it up(ask a neighbor, look it up on the class website)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Shot styles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Be ready for a quick YouTube video about shot styles and storyboards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www.youtube.com/watch?v=mYVrz5KreZc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5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storyboard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of your film</a:t>
            </a:r>
          </a:p>
          <a:p>
            <a:r>
              <a:rPr lang="en-US" dirty="0" smtClean="0"/>
              <a:t>Names of group members</a:t>
            </a:r>
          </a:p>
          <a:p>
            <a:r>
              <a:rPr lang="en-US" dirty="0" smtClean="0"/>
              <a:t>Day you start the storyboard and the day it is due</a:t>
            </a:r>
          </a:p>
          <a:p>
            <a:r>
              <a:rPr lang="en-US" dirty="0" smtClean="0"/>
              <a:t>Shot #</a:t>
            </a:r>
          </a:p>
          <a:p>
            <a:r>
              <a:rPr lang="en-US" dirty="0" smtClean="0"/>
              <a:t>Where</a:t>
            </a:r>
          </a:p>
          <a:p>
            <a:r>
              <a:rPr lang="en-US" dirty="0" smtClean="0"/>
              <a:t>Sounds</a:t>
            </a:r>
          </a:p>
          <a:p>
            <a:r>
              <a:rPr lang="en-US" dirty="0" smtClean="0"/>
              <a:t>Shot Styles</a:t>
            </a:r>
          </a:p>
          <a:p>
            <a:r>
              <a:rPr lang="en-US" dirty="0" smtClean="0"/>
              <a:t>Who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80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of storyboards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need a 100% on your storyboard before you can go film</a:t>
            </a:r>
          </a:p>
          <a:p>
            <a:r>
              <a:rPr lang="en-US" dirty="0" smtClean="0"/>
              <a:t>That means you need to include all the parts of a storyboard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If you don’t have a plan of what you are going to do when you go out to film, how do I know you will actually be filming?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862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Rubric for your film!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All the people in your group need to be in the film!</a:t>
            </a:r>
          </a:p>
          <a:p>
            <a:r>
              <a:rPr lang="en-US" dirty="0" smtClean="0"/>
              <a:t>At least 4 things/facts about each person</a:t>
            </a:r>
          </a:p>
          <a:p>
            <a:r>
              <a:rPr lang="en-US" dirty="0" smtClean="0"/>
              <a:t>3 or more of the shot styles used!</a:t>
            </a:r>
          </a:p>
          <a:p>
            <a:r>
              <a:rPr lang="en-US" dirty="0" smtClean="0"/>
              <a:t>The story needs a beginning, middle, and end</a:t>
            </a:r>
          </a:p>
          <a:p>
            <a:r>
              <a:rPr lang="en-US" dirty="0" smtClean="0"/>
              <a:t>Title page, credits, transitions</a:t>
            </a:r>
          </a:p>
          <a:p>
            <a:r>
              <a:rPr lang="en-US" dirty="0" smtClean="0"/>
              <a:t>Obviously…none of that ‘stuff’ we can’t film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7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from past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storyboarding your film ideas from last class….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Let’s watch some examples from past students(not the ones we watched last class)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 ready to write any ideas you have down while watching the example videos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7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1192</TotalTime>
  <Words>445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Day 1 Storyboards</vt:lpstr>
      <vt:lpstr>Bell Work 1.23.2015</vt:lpstr>
      <vt:lpstr>Shot style review</vt:lpstr>
      <vt:lpstr>Reminders</vt:lpstr>
      <vt:lpstr>Shot styles review</vt:lpstr>
      <vt:lpstr>Parts of a storyboard</vt:lpstr>
      <vt:lpstr>Grading of storyboards</vt:lpstr>
      <vt:lpstr>Rubric for your film! </vt:lpstr>
      <vt:lpstr>Examples from past students</vt:lpstr>
      <vt:lpstr>Complete storyboards</vt:lpstr>
      <vt:lpstr>Reminder of your time frame</vt:lpstr>
      <vt:lpstr>Exit Pass 1.23.2015</vt:lpstr>
      <vt:lpstr>Productions Crew 1.23.2015</vt:lpstr>
      <vt:lpstr>Film 2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Lyon</dc:creator>
  <cp:lastModifiedBy>Erica Lyon</cp:lastModifiedBy>
  <cp:revision>17</cp:revision>
  <dcterms:created xsi:type="dcterms:W3CDTF">2012-09-13T15:28:12Z</dcterms:created>
  <dcterms:modified xsi:type="dcterms:W3CDTF">2015-01-23T19:41:19Z</dcterms:modified>
</cp:coreProperties>
</file>