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064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515151"/>
        </a:solidFill>
        <a:effectLst/>
        <a:uFillTx/>
        <a:latin typeface="+mn-lt"/>
        <a:ea typeface="+mn-ea"/>
        <a:cs typeface="+mn-cs"/>
        <a:sym typeface="Palatino"/>
      </a:defRPr>
    </a:lvl1pPr>
    <a:lvl2pPr marL="0" marR="0" indent="266700" algn="ctr" defTabSz="4064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515151"/>
        </a:solidFill>
        <a:effectLst/>
        <a:uFillTx/>
        <a:latin typeface="+mn-lt"/>
        <a:ea typeface="+mn-ea"/>
        <a:cs typeface="+mn-cs"/>
        <a:sym typeface="Palatino"/>
      </a:defRPr>
    </a:lvl2pPr>
    <a:lvl3pPr marL="0" marR="0" indent="533400" algn="ctr" defTabSz="4064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515151"/>
        </a:solidFill>
        <a:effectLst/>
        <a:uFillTx/>
        <a:latin typeface="+mn-lt"/>
        <a:ea typeface="+mn-ea"/>
        <a:cs typeface="+mn-cs"/>
        <a:sym typeface="Palatino"/>
      </a:defRPr>
    </a:lvl3pPr>
    <a:lvl4pPr marL="0" marR="0" indent="800100" algn="ctr" defTabSz="4064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515151"/>
        </a:solidFill>
        <a:effectLst/>
        <a:uFillTx/>
        <a:latin typeface="+mn-lt"/>
        <a:ea typeface="+mn-ea"/>
        <a:cs typeface="+mn-cs"/>
        <a:sym typeface="Palatino"/>
      </a:defRPr>
    </a:lvl4pPr>
    <a:lvl5pPr marL="0" marR="0" indent="1066800" algn="ctr" defTabSz="4064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515151"/>
        </a:solidFill>
        <a:effectLst/>
        <a:uFillTx/>
        <a:latin typeface="+mn-lt"/>
        <a:ea typeface="+mn-ea"/>
        <a:cs typeface="+mn-cs"/>
        <a:sym typeface="Palatino"/>
      </a:defRPr>
    </a:lvl5pPr>
    <a:lvl6pPr marL="0" marR="0" indent="1333500" algn="ctr" defTabSz="4064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515151"/>
        </a:solidFill>
        <a:effectLst/>
        <a:uFillTx/>
        <a:latin typeface="+mn-lt"/>
        <a:ea typeface="+mn-ea"/>
        <a:cs typeface="+mn-cs"/>
        <a:sym typeface="Palatino"/>
      </a:defRPr>
    </a:lvl6pPr>
    <a:lvl7pPr marL="0" marR="0" indent="1612900" algn="ctr" defTabSz="4064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515151"/>
        </a:solidFill>
        <a:effectLst/>
        <a:uFillTx/>
        <a:latin typeface="+mn-lt"/>
        <a:ea typeface="+mn-ea"/>
        <a:cs typeface="+mn-cs"/>
        <a:sym typeface="Palatino"/>
      </a:defRPr>
    </a:lvl7pPr>
    <a:lvl8pPr marL="0" marR="0" indent="1879600" algn="ctr" defTabSz="4064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515151"/>
        </a:solidFill>
        <a:effectLst/>
        <a:uFillTx/>
        <a:latin typeface="+mn-lt"/>
        <a:ea typeface="+mn-ea"/>
        <a:cs typeface="+mn-cs"/>
        <a:sym typeface="Palatino"/>
      </a:defRPr>
    </a:lvl8pPr>
    <a:lvl9pPr marL="0" marR="0" indent="2146300" algn="ctr" defTabSz="4064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515151"/>
        </a:solidFill>
        <a:effectLst/>
        <a:uFillTx/>
        <a:latin typeface="+mn-lt"/>
        <a:ea typeface="+mn-ea"/>
        <a:cs typeface="+mn-cs"/>
        <a:sym typeface="Palatin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515151"/>
        </a:fontRef>
        <a:srgbClr val="515151"/>
      </a:tcTxStyle>
      <a:tcStyle>
        <a:tcBdr>
          <a:left>
            <a:ln w="25400" cap="flat">
              <a:solidFill>
                <a:srgbClr val="A9A9A4"/>
              </a:solidFill>
              <a:prstDash val="solid"/>
              <a:miter lim="400000"/>
            </a:ln>
          </a:left>
          <a:right>
            <a:ln w="25400" cap="flat">
              <a:solidFill>
                <a:srgbClr val="A9A9A4"/>
              </a:solidFill>
              <a:prstDash val="solid"/>
              <a:miter lim="400000"/>
            </a:ln>
          </a:right>
          <a:top>
            <a:ln w="25400" cap="flat">
              <a:solidFill>
                <a:srgbClr val="A9A9A4"/>
              </a:solidFill>
              <a:prstDash val="solid"/>
              <a:miter lim="400000"/>
            </a:ln>
          </a:top>
          <a:bottom>
            <a:ln w="25400" cap="flat">
              <a:solidFill>
                <a:srgbClr val="A9A9A4"/>
              </a:solidFill>
              <a:prstDash val="solid"/>
              <a:miter lim="400000"/>
            </a:ln>
          </a:bottom>
          <a:insideH>
            <a:ln w="25400" cap="flat">
              <a:solidFill>
                <a:srgbClr val="A9A9A4"/>
              </a:solidFill>
              <a:prstDash val="solid"/>
              <a:miter lim="400000"/>
            </a:ln>
          </a:insideH>
          <a:insideV>
            <a:ln w="25400" cap="flat">
              <a:solidFill>
                <a:srgbClr val="A9A9A4"/>
              </a:solidFill>
              <a:prstDash val="solid"/>
              <a:miter lim="400000"/>
            </a:ln>
          </a:insideV>
        </a:tcBdr>
        <a:fill>
          <a:noFill/>
        </a:fill>
      </a:tcStyle>
    </a:wholeTbl>
    <a:band2H>
      <a:tcTxStyle b="def" i="def"/>
      <a:tcStyle>
        <a:tcBdr/>
        <a:fill>
          <a:solidFill>
            <a:srgbClr val="81A5D4">
              <a:alpha val="15000"/>
            </a:srgbClr>
          </a:solidFill>
        </a:fill>
      </a:tcStyle>
    </a:band2H>
    <a:firstCol>
      <a:tcTxStyle b="off" i="off">
        <a:fontRef idx="minor">
          <a:srgbClr val="F3F1D8"/>
        </a:fontRef>
        <a:srgbClr val="F3F1D8"/>
      </a:tcTxStyle>
      <a:tcStyle>
        <a:tcBdr>
          <a:left>
            <a:ln w="25400" cap="flat">
              <a:solidFill>
                <a:srgbClr val="A9A9A4"/>
              </a:solidFill>
              <a:prstDash val="solid"/>
              <a:miter lim="400000"/>
            </a:ln>
          </a:left>
          <a:right>
            <a:ln w="25400" cap="flat">
              <a:solidFill>
                <a:srgbClr val="A9A9A4"/>
              </a:solidFill>
              <a:prstDash val="solid"/>
              <a:miter lim="400000"/>
            </a:ln>
          </a:right>
          <a:top>
            <a:ln w="25400" cap="flat">
              <a:solidFill>
                <a:srgbClr val="A9A9A4"/>
              </a:solidFill>
              <a:prstDash val="solid"/>
              <a:miter lim="400000"/>
            </a:ln>
          </a:top>
          <a:bottom>
            <a:ln w="25400" cap="flat">
              <a:solidFill>
                <a:srgbClr val="A9A9A4"/>
              </a:solidFill>
              <a:prstDash val="solid"/>
              <a:miter lim="400000"/>
            </a:ln>
          </a:bottom>
          <a:insideH>
            <a:ln w="25400" cap="flat">
              <a:solidFill>
                <a:srgbClr val="A9A9A4"/>
              </a:solidFill>
              <a:prstDash val="solid"/>
              <a:miter lim="400000"/>
            </a:ln>
          </a:insideH>
          <a:insideV>
            <a:ln w="25400" cap="flat">
              <a:solidFill>
                <a:srgbClr val="A9A9A4"/>
              </a:solidFill>
              <a:prstDash val="solid"/>
              <a:miter lim="400000"/>
            </a:ln>
          </a:insideV>
        </a:tcBdr>
        <a:fill>
          <a:noFill/>
        </a:fill>
      </a:tcStyle>
    </a:firstCol>
    <a:lastRow>
      <a:tcTxStyle b="off" i="off">
        <a:fontRef idx="minor">
          <a:srgbClr val="F3F1D8"/>
        </a:fontRef>
        <a:srgbClr val="F3F1D8"/>
      </a:tcTxStyle>
      <a:tcStyle>
        <a:tcBdr>
          <a:left>
            <a:ln w="25400" cap="flat">
              <a:solidFill>
                <a:srgbClr val="A9A9A4"/>
              </a:solidFill>
              <a:prstDash val="solid"/>
              <a:miter lim="400000"/>
            </a:ln>
          </a:left>
          <a:right>
            <a:ln w="25400" cap="flat">
              <a:solidFill>
                <a:srgbClr val="A9A9A4"/>
              </a:solidFill>
              <a:prstDash val="solid"/>
              <a:miter lim="400000"/>
            </a:ln>
          </a:right>
          <a:top>
            <a:ln w="25400" cap="flat">
              <a:solidFill>
                <a:srgbClr val="A9A9A4"/>
              </a:solidFill>
              <a:prstDash val="solid"/>
              <a:miter lim="400000"/>
            </a:ln>
          </a:top>
          <a:bottom>
            <a:ln w="25400" cap="flat">
              <a:solidFill>
                <a:srgbClr val="A9A9A4"/>
              </a:solidFill>
              <a:prstDash val="solid"/>
              <a:miter lim="400000"/>
            </a:ln>
          </a:bottom>
          <a:insideH>
            <a:ln w="25400" cap="flat">
              <a:solidFill>
                <a:srgbClr val="A9A9A4"/>
              </a:solidFill>
              <a:prstDash val="solid"/>
              <a:miter lim="400000"/>
            </a:ln>
          </a:insideH>
          <a:insideV>
            <a:ln w="25400" cap="flat">
              <a:solidFill>
                <a:srgbClr val="A9A9A4"/>
              </a:solidFill>
              <a:prstDash val="solid"/>
              <a:miter lim="400000"/>
            </a:ln>
          </a:insideV>
        </a:tcBdr>
        <a:fill>
          <a:noFill/>
        </a:fill>
      </a:tcStyle>
    </a:lastRow>
    <a:firstRow>
      <a:tcTxStyle b="off" i="off">
        <a:fontRef idx="minor">
          <a:srgbClr val="F3F1D8"/>
        </a:fontRef>
        <a:srgbClr val="F3F1D8"/>
      </a:tcTxStyle>
      <a:tcStyle>
        <a:tcBdr>
          <a:left>
            <a:ln w="25400" cap="flat">
              <a:solidFill>
                <a:srgbClr val="A9A9A4"/>
              </a:solidFill>
              <a:prstDash val="solid"/>
              <a:miter lim="400000"/>
            </a:ln>
          </a:left>
          <a:right>
            <a:ln w="25400" cap="flat">
              <a:solidFill>
                <a:srgbClr val="A9A9A4"/>
              </a:solidFill>
              <a:prstDash val="solid"/>
              <a:miter lim="400000"/>
            </a:ln>
          </a:right>
          <a:top>
            <a:ln w="25400" cap="flat">
              <a:solidFill>
                <a:srgbClr val="A9A9A4"/>
              </a:solidFill>
              <a:prstDash val="solid"/>
              <a:miter lim="400000"/>
            </a:ln>
          </a:top>
          <a:bottom>
            <a:ln w="25400" cap="flat">
              <a:solidFill>
                <a:srgbClr val="A9A9A4"/>
              </a:solidFill>
              <a:prstDash val="solid"/>
              <a:miter lim="400000"/>
            </a:ln>
          </a:bottom>
          <a:insideH>
            <a:ln w="25400" cap="flat">
              <a:solidFill>
                <a:srgbClr val="A9A9A4"/>
              </a:solidFill>
              <a:prstDash val="solid"/>
              <a:miter lim="400000"/>
            </a:ln>
          </a:insideH>
          <a:insideV>
            <a:ln w="25400" cap="flat">
              <a:solidFill>
                <a:srgbClr val="A9A9A4"/>
              </a:solidFill>
              <a:prstDash val="solid"/>
              <a:miter lim="400000"/>
            </a:ln>
          </a:insideV>
        </a:tcBdr>
        <a:fill>
          <a:no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p:nvPr>
            <p:ph type="sldImg"/>
          </p:nvPr>
        </p:nvSpPr>
        <p:spPr>
          <a:xfrm>
            <a:off x="1143000" y="685800"/>
            <a:ext cx="4572000" cy="3429000"/>
          </a:xfrm>
          <a:prstGeom prst="rect">
            <a:avLst/>
          </a:prstGeom>
        </p:spPr>
        <p:txBody>
          <a:bodyPr/>
          <a:lstStyle/>
          <a:p>
            <a:pPr/>
          </a:p>
        </p:txBody>
      </p:sp>
      <p:sp>
        <p:nvSpPr>
          <p:cNvPr id="173" name="Shape 17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06400" latinLnBrk="0">
      <a:defRPr sz="1400">
        <a:latin typeface="Lucida Grande"/>
        <a:ea typeface="Lucida Grande"/>
        <a:cs typeface="Lucida Grande"/>
        <a:sym typeface="Lucida Grande"/>
      </a:defRPr>
    </a:lvl1pPr>
    <a:lvl2pPr indent="228600" defTabSz="406400" latinLnBrk="0">
      <a:defRPr sz="1400">
        <a:latin typeface="Lucida Grande"/>
        <a:ea typeface="Lucida Grande"/>
        <a:cs typeface="Lucida Grande"/>
        <a:sym typeface="Lucida Grande"/>
      </a:defRPr>
    </a:lvl2pPr>
    <a:lvl3pPr indent="457200" defTabSz="406400" latinLnBrk="0">
      <a:defRPr sz="1400">
        <a:latin typeface="Lucida Grande"/>
        <a:ea typeface="Lucida Grande"/>
        <a:cs typeface="Lucida Grande"/>
        <a:sym typeface="Lucida Grande"/>
      </a:defRPr>
    </a:lvl3pPr>
    <a:lvl4pPr indent="685800" defTabSz="406400" latinLnBrk="0">
      <a:defRPr sz="1400">
        <a:latin typeface="Lucida Grande"/>
        <a:ea typeface="Lucida Grande"/>
        <a:cs typeface="Lucida Grande"/>
        <a:sym typeface="Lucida Grande"/>
      </a:defRPr>
    </a:lvl4pPr>
    <a:lvl5pPr indent="914400" defTabSz="406400" latinLnBrk="0">
      <a:defRPr sz="1400">
        <a:latin typeface="Lucida Grande"/>
        <a:ea typeface="Lucida Grande"/>
        <a:cs typeface="Lucida Grande"/>
        <a:sym typeface="Lucida Grande"/>
      </a:defRPr>
    </a:lvl5pPr>
    <a:lvl6pPr indent="1143000" defTabSz="406400" latinLnBrk="0">
      <a:defRPr sz="1400">
        <a:latin typeface="Lucida Grande"/>
        <a:ea typeface="Lucida Grande"/>
        <a:cs typeface="Lucida Grande"/>
        <a:sym typeface="Lucida Grande"/>
      </a:defRPr>
    </a:lvl6pPr>
    <a:lvl7pPr indent="1371600" defTabSz="406400" latinLnBrk="0">
      <a:defRPr sz="1400">
        <a:latin typeface="Lucida Grande"/>
        <a:ea typeface="Lucida Grande"/>
        <a:cs typeface="Lucida Grande"/>
        <a:sym typeface="Lucida Grande"/>
      </a:defRPr>
    </a:lvl7pPr>
    <a:lvl8pPr indent="1600200" defTabSz="406400" latinLnBrk="0">
      <a:defRPr sz="1400">
        <a:latin typeface="Lucida Grande"/>
        <a:ea typeface="Lucida Grande"/>
        <a:cs typeface="Lucida Grande"/>
        <a:sym typeface="Lucida Grande"/>
      </a:defRPr>
    </a:lvl8pPr>
    <a:lvl9pPr indent="1828800" defTabSz="406400" latinLnBrk="0">
      <a:defRPr sz="1400">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 name="Shape 12"/>
          <p:cNvSpPr/>
          <p:nvPr>
            <p:ph type="title"/>
          </p:nvPr>
        </p:nvSpPr>
        <p:spPr>
          <a:xfrm>
            <a:off x="889000" y="1435100"/>
            <a:ext cx="7366000" cy="2006600"/>
          </a:xfrm>
          <a:prstGeom prst="rect">
            <a:avLst/>
          </a:prstGeom>
          <a:effectLst>
            <a:outerShdw sx="100000" sy="100000" kx="0" ky="0" algn="b" rotWithShape="0" blurRad="12700" dist="12700" dir="5400000">
              <a:srgbClr val="424242"/>
            </a:outerShdw>
          </a:effectLst>
        </p:spPr>
        <p:txBody>
          <a:bodyPr/>
          <a:lstStyle>
            <a:lvl1pPr>
              <a:defRPr spc="-87" sz="6600">
                <a:solidFill>
                  <a:srgbClr val="E5E5E5"/>
                </a:solidFill>
              </a:defRPr>
            </a:lvl1pPr>
          </a:lstStyle>
          <a:p>
            <a:pPr/>
            <a:r>
              <a:t>Title Text</a:t>
            </a:r>
          </a:p>
        </p:txBody>
      </p:sp>
      <p:sp>
        <p:nvSpPr>
          <p:cNvPr id="13" name="Shape 13"/>
          <p:cNvSpPr/>
          <p:nvPr>
            <p:ph type="body" sz="quarter" idx="1"/>
          </p:nvPr>
        </p:nvSpPr>
        <p:spPr>
          <a:xfrm>
            <a:off x="889000" y="3530600"/>
            <a:ext cx="7366000" cy="762000"/>
          </a:xfrm>
          <a:prstGeom prst="rect">
            <a:avLst/>
          </a:prstGeom>
          <a:effectLst>
            <a:outerShdw sx="100000" sy="100000" kx="0" ky="0" algn="b" rotWithShape="0" blurRad="12700" dist="12700" dir="5400000">
              <a:srgbClr val="424242"/>
            </a:outerShdw>
          </a:effectLst>
        </p:spPr>
        <p:txBody>
          <a:bodyPr anchor="t"/>
          <a:lstStyle>
            <a:lvl1pPr marL="0" indent="0" algn="ctr">
              <a:spcBef>
                <a:spcPts val="0"/>
              </a:spcBef>
              <a:buSzTx/>
              <a:buNone/>
              <a:defRPr spc="-31" sz="2400">
                <a:solidFill>
                  <a:srgbClr val="CBCBCB"/>
                </a:solidFill>
                <a:latin typeface="+mj-lt"/>
                <a:ea typeface="+mj-ea"/>
                <a:cs typeface="+mj-cs"/>
                <a:sym typeface="Copperplate"/>
              </a:defRPr>
            </a:lvl1pPr>
            <a:lvl2pPr marL="0" indent="0" algn="ctr">
              <a:spcBef>
                <a:spcPts val="0"/>
              </a:spcBef>
              <a:buSzTx/>
              <a:buNone/>
              <a:defRPr spc="-31" sz="2400">
                <a:solidFill>
                  <a:srgbClr val="CBCBCB"/>
                </a:solidFill>
                <a:latin typeface="+mj-lt"/>
                <a:ea typeface="+mj-ea"/>
                <a:cs typeface="+mj-cs"/>
                <a:sym typeface="Copperplate"/>
              </a:defRPr>
            </a:lvl2pPr>
            <a:lvl3pPr marL="0" indent="0" algn="ctr">
              <a:spcBef>
                <a:spcPts val="0"/>
              </a:spcBef>
              <a:buSzTx/>
              <a:buNone/>
              <a:defRPr spc="-31" sz="2400">
                <a:solidFill>
                  <a:srgbClr val="CBCBCB"/>
                </a:solidFill>
                <a:latin typeface="+mj-lt"/>
                <a:ea typeface="+mj-ea"/>
                <a:cs typeface="+mj-cs"/>
                <a:sym typeface="Copperplate"/>
              </a:defRPr>
            </a:lvl3pPr>
            <a:lvl4pPr marL="0" indent="0" algn="ctr">
              <a:spcBef>
                <a:spcPts val="0"/>
              </a:spcBef>
              <a:buSzTx/>
              <a:buNone/>
              <a:defRPr spc="-31" sz="2400">
                <a:solidFill>
                  <a:srgbClr val="CBCBCB"/>
                </a:solidFill>
                <a:latin typeface="+mj-lt"/>
                <a:ea typeface="+mj-ea"/>
                <a:cs typeface="+mj-cs"/>
                <a:sym typeface="Copperplate"/>
              </a:defRPr>
            </a:lvl4pPr>
            <a:lvl5pPr marL="0" indent="0" algn="ctr">
              <a:spcBef>
                <a:spcPts val="0"/>
              </a:spcBef>
              <a:buSzTx/>
              <a:buNone/>
              <a:defRPr spc="-31" sz="2400">
                <a:solidFill>
                  <a:srgbClr val="CBCBCB"/>
                </a:solidFill>
                <a:latin typeface="+mj-lt"/>
                <a:ea typeface="+mj-ea"/>
                <a:cs typeface="+mj-cs"/>
                <a:sym typeface="Copperplate"/>
              </a:defRPr>
            </a:lvl5pPr>
          </a:lstStyle>
          <a:p>
            <a:pPr/>
            <a:r>
              <a:t>Body Level One</a:t>
            </a:r>
          </a:p>
          <a:p>
            <a:pPr lvl="1"/>
            <a:r>
              <a:t>Body Level Two</a:t>
            </a:r>
          </a:p>
          <a:p>
            <a:pPr lvl="2"/>
            <a:r>
              <a:t>Body Level Three</a:t>
            </a:r>
          </a:p>
          <a:p>
            <a:pPr lvl="3"/>
            <a:r>
              <a:t>Body Level Four</a:t>
            </a:r>
          </a:p>
          <a:p>
            <a:pPr lvl="4"/>
            <a:r>
              <a:t>Body Level Five</a:t>
            </a:r>
          </a:p>
        </p:txBody>
      </p:sp>
      <p:sp>
        <p:nvSpPr>
          <p:cNvPr id="14" name="Shape 14"/>
          <p:cNvSpPr/>
          <p:nvPr>
            <p:ph type="sldNum" sz="quarter" idx="2"/>
          </p:nvPr>
        </p:nvSpPr>
        <p:spPr>
          <a:xfrm>
            <a:off x="4436615" y="6477000"/>
            <a:ext cx="271110" cy="225705"/>
          </a:xfrm>
          <a:prstGeom prst="rect">
            <a:avLst/>
          </a:prstGeom>
          <a:effectLst>
            <a:outerShdw sx="100000" sy="100000" kx="0" ky="0" algn="b" rotWithShape="0" blurRad="12700" dist="12700" dir="5400000">
              <a:srgbClr val="424242"/>
            </a:outerShdw>
          </a:effectLst>
        </p:spPr>
        <p:txBody>
          <a:bodyPr/>
          <a:lstStyle>
            <a:lvl1pPr>
              <a:defRPr spc="-15">
                <a:solidFill>
                  <a:srgbClr val="CBCBCB"/>
                </a:solidFill>
                <a:latin typeface="+mj-lt"/>
                <a:ea typeface="+mj-ea"/>
                <a:cs typeface="+mj-cs"/>
                <a:sym typeface="Copperpl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Lef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9" name="Shape 89"/>
          <p:cNvSpPr/>
          <p:nvPr>
            <p:ph type="pic" sz="quarter" idx="13"/>
          </p:nvPr>
        </p:nvSpPr>
        <p:spPr>
          <a:xfrm>
            <a:off x="711200" y="1422400"/>
            <a:ext cx="2908301" cy="3881550"/>
          </a:xfrm>
          <a:prstGeom prst="rect">
            <a:avLst/>
          </a:prstGeom>
          <a:ln w="9525">
            <a:round/>
          </a:ln>
        </p:spPr>
        <p:txBody>
          <a:bodyPr lIns="91439" tIns="45719" rIns="91439" bIns="45719" anchor="t"/>
          <a:lstStyle/>
          <a:p>
            <a:pPr/>
          </a:p>
        </p:txBody>
      </p:sp>
      <p:sp>
        <p:nvSpPr>
          <p:cNvPr id="90" name="Shape 90"/>
          <p:cNvSpPr/>
          <p:nvPr>
            <p:ph type="title"/>
          </p:nvPr>
        </p:nvSpPr>
        <p:spPr>
          <a:xfrm>
            <a:off x="4356100" y="990600"/>
            <a:ext cx="4127500" cy="2324100"/>
          </a:xfrm>
          <a:prstGeom prst="rect">
            <a:avLst/>
          </a:prstGeom>
          <a:effectLst>
            <a:outerShdw sx="100000" sy="100000" kx="0" ky="0" algn="b" rotWithShape="0" blurRad="12700" dist="12700" dir="5400000">
              <a:srgbClr val="424242"/>
            </a:outerShdw>
          </a:effectLst>
        </p:spPr>
        <p:txBody>
          <a:bodyPr/>
          <a:lstStyle>
            <a:lvl1pPr>
              <a:defRPr spc="-63" sz="4800">
                <a:solidFill>
                  <a:srgbClr val="E5E5E5"/>
                </a:solidFill>
              </a:defRPr>
            </a:lvl1pPr>
          </a:lstStyle>
          <a:p>
            <a:pPr/>
            <a:r>
              <a:t>Title Text</a:t>
            </a:r>
          </a:p>
        </p:txBody>
      </p:sp>
      <p:sp>
        <p:nvSpPr>
          <p:cNvPr id="91" name="Shape 91"/>
          <p:cNvSpPr/>
          <p:nvPr>
            <p:ph type="body" sz="quarter" idx="1"/>
          </p:nvPr>
        </p:nvSpPr>
        <p:spPr>
          <a:xfrm>
            <a:off x="4356100" y="3378200"/>
            <a:ext cx="4127500" cy="2324100"/>
          </a:xfrm>
          <a:prstGeom prst="rect">
            <a:avLst/>
          </a:prstGeom>
          <a:effectLst>
            <a:outerShdw sx="100000" sy="100000" kx="0" ky="0" algn="b" rotWithShape="0" blurRad="12700" dist="12700" dir="5400000">
              <a:srgbClr val="424242"/>
            </a:outerShdw>
          </a:effectLst>
        </p:spPr>
        <p:txBody>
          <a:bodyPr anchor="t"/>
          <a:lstStyle>
            <a:lvl1pPr marL="0" indent="0" algn="ctr">
              <a:spcBef>
                <a:spcPts val="0"/>
              </a:spcBef>
              <a:buSzTx/>
              <a:buNone/>
              <a:defRPr spc="-31" sz="2400">
                <a:solidFill>
                  <a:srgbClr val="CBCBCB"/>
                </a:solidFill>
                <a:latin typeface="+mj-lt"/>
                <a:ea typeface="+mj-ea"/>
                <a:cs typeface="+mj-cs"/>
                <a:sym typeface="Copperplate"/>
              </a:defRPr>
            </a:lvl1pPr>
            <a:lvl2pPr marL="0" indent="0" algn="ctr">
              <a:spcBef>
                <a:spcPts val="0"/>
              </a:spcBef>
              <a:buSzTx/>
              <a:buNone/>
              <a:defRPr spc="-31" sz="2400">
                <a:solidFill>
                  <a:srgbClr val="CBCBCB"/>
                </a:solidFill>
                <a:latin typeface="+mj-lt"/>
                <a:ea typeface="+mj-ea"/>
                <a:cs typeface="+mj-cs"/>
                <a:sym typeface="Copperplate"/>
              </a:defRPr>
            </a:lvl2pPr>
            <a:lvl3pPr marL="0" indent="0" algn="ctr">
              <a:spcBef>
                <a:spcPts val="0"/>
              </a:spcBef>
              <a:buSzTx/>
              <a:buNone/>
              <a:defRPr spc="-31" sz="2400">
                <a:solidFill>
                  <a:srgbClr val="CBCBCB"/>
                </a:solidFill>
                <a:latin typeface="+mj-lt"/>
                <a:ea typeface="+mj-ea"/>
                <a:cs typeface="+mj-cs"/>
                <a:sym typeface="Copperplate"/>
              </a:defRPr>
            </a:lvl3pPr>
            <a:lvl4pPr marL="0" indent="0" algn="ctr">
              <a:spcBef>
                <a:spcPts val="0"/>
              </a:spcBef>
              <a:buSzTx/>
              <a:buNone/>
              <a:defRPr spc="-31" sz="2400">
                <a:solidFill>
                  <a:srgbClr val="CBCBCB"/>
                </a:solidFill>
                <a:latin typeface="+mj-lt"/>
                <a:ea typeface="+mj-ea"/>
                <a:cs typeface="+mj-cs"/>
                <a:sym typeface="Copperplate"/>
              </a:defRPr>
            </a:lvl4pPr>
            <a:lvl5pPr marL="0" indent="0" algn="ctr">
              <a:spcBef>
                <a:spcPts val="0"/>
              </a:spcBef>
              <a:buSzTx/>
              <a:buNone/>
              <a:defRPr spc="-31" sz="2400">
                <a:solidFill>
                  <a:srgbClr val="CBCBCB"/>
                </a:solidFill>
                <a:latin typeface="+mj-lt"/>
                <a:ea typeface="+mj-ea"/>
                <a:cs typeface="+mj-cs"/>
                <a:sym typeface="Copperplate"/>
              </a:defRPr>
            </a:lvl5pPr>
          </a:lstStyle>
          <a:p>
            <a:pPr/>
            <a:r>
              <a:t>Body Level One</a:t>
            </a:r>
          </a:p>
          <a:p>
            <a:pPr lvl="1"/>
            <a:r>
              <a:t>Body Level Two</a:t>
            </a:r>
          </a:p>
          <a:p>
            <a:pPr lvl="2"/>
            <a:r>
              <a:t>Body Level Three</a:t>
            </a:r>
          </a:p>
          <a:p>
            <a:pPr lvl="3"/>
            <a:r>
              <a:t>Body Level Four</a:t>
            </a:r>
          </a:p>
          <a:p>
            <a:pPr lvl="4"/>
            <a:r>
              <a:t>Body Level Five</a:t>
            </a:r>
          </a:p>
        </p:txBody>
      </p:sp>
      <p:sp>
        <p:nvSpPr>
          <p:cNvPr id="92" name="Shape 92"/>
          <p:cNvSpPr/>
          <p:nvPr>
            <p:ph type="sldNum" sz="quarter" idx="2"/>
          </p:nvPr>
        </p:nvSpPr>
        <p:spPr>
          <a:xfrm>
            <a:off x="4436615" y="6477000"/>
            <a:ext cx="271110" cy="225705"/>
          </a:xfrm>
          <a:prstGeom prst="rect">
            <a:avLst/>
          </a:prstGeom>
          <a:effectLst>
            <a:outerShdw sx="100000" sy="100000" kx="0" ky="0" algn="b" rotWithShape="0" blurRad="12700" dist="12700" dir="5400000">
              <a:srgbClr val="424242"/>
            </a:outerShdw>
          </a:effectLst>
        </p:spPr>
        <p:txBody>
          <a:bodyPr/>
          <a:lstStyle>
            <a:lvl1pPr>
              <a:defRPr spc="-15">
                <a:solidFill>
                  <a:srgbClr val="CBCBCB"/>
                </a:solidFill>
                <a:latin typeface="+mj-lt"/>
                <a:ea typeface="+mj-ea"/>
                <a:cs typeface="+mj-cs"/>
                <a:sym typeface="Copperpl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99" name="Shape 99"/>
          <p:cNvSpPr/>
          <p:nvPr>
            <p:ph type="pic" sz="half" idx="13"/>
          </p:nvPr>
        </p:nvSpPr>
        <p:spPr>
          <a:xfrm>
            <a:off x="5067300" y="1841500"/>
            <a:ext cx="3314700" cy="4423950"/>
          </a:xfrm>
          <a:prstGeom prst="rect">
            <a:avLst/>
          </a:prstGeom>
          <a:ln w="9525">
            <a:round/>
          </a:ln>
        </p:spPr>
        <p:txBody>
          <a:bodyPr lIns="91439" tIns="45719" rIns="91439" bIns="45719" anchor="t"/>
          <a:lstStyle/>
          <a:p>
            <a:pPr/>
          </a:p>
        </p:txBody>
      </p:sp>
      <p:sp>
        <p:nvSpPr>
          <p:cNvPr id="100" name="Shape 100"/>
          <p:cNvSpPr/>
          <p:nvPr>
            <p:ph type="title"/>
          </p:nvPr>
        </p:nvSpPr>
        <p:spPr>
          <a:prstGeom prst="rect">
            <a:avLst/>
          </a:prstGeom>
        </p:spPr>
        <p:txBody>
          <a:bodyPr/>
          <a:lstStyle/>
          <a:p>
            <a:pPr/>
            <a:r>
              <a:t>Title Text</a:t>
            </a:r>
          </a:p>
        </p:txBody>
      </p:sp>
      <p:sp>
        <p:nvSpPr>
          <p:cNvPr id="101" name="Shape 101"/>
          <p:cNvSpPr/>
          <p:nvPr>
            <p:ph type="body" sz="half" idx="1"/>
          </p:nvPr>
        </p:nvSpPr>
        <p:spPr>
          <a:xfrm>
            <a:off x="889000" y="1841500"/>
            <a:ext cx="3543300" cy="4419600"/>
          </a:xfrm>
          <a:prstGeom prst="rect">
            <a:avLst/>
          </a:prstGeom>
        </p:spPr>
        <p:txBody>
          <a:bodyPr/>
          <a:lstStyle>
            <a:lvl1pPr marL="664665" indent="-410665">
              <a:spcBef>
                <a:spcPts val="2100"/>
              </a:spcBef>
              <a:defRPr sz="2400"/>
            </a:lvl1pPr>
            <a:lvl2pPr marL="1007565" indent="-410665">
              <a:spcBef>
                <a:spcPts val="2100"/>
              </a:spcBef>
              <a:defRPr sz="2400"/>
            </a:lvl2pPr>
            <a:lvl3pPr marL="1350465" indent="-410665">
              <a:spcBef>
                <a:spcPts val="2100"/>
              </a:spcBef>
              <a:defRPr sz="2400"/>
            </a:lvl3pPr>
            <a:lvl4pPr marL="1706065" indent="-410665">
              <a:spcBef>
                <a:spcPts val="2100"/>
              </a:spcBef>
              <a:defRPr sz="2400"/>
            </a:lvl4pPr>
            <a:lvl5pPr marL="2048965" indent="-410665">
              <a:spcBef>
                <a:spcPts val="2100"/>
              </a:spcBef>
              <a:defRPr sz="2400"/>
            </a:lvl5pPr>
          </a:lstStyle>
          <a:p>
            <a:pPr/>
            <a:r>
              <a:t>Body Level One</a:t>
            </a:r>
          </a:p>
          <a:p>
            <a:pPr lvl="1"/>
            <a:r>
              <a:t>Body Level Two</a:t>
            </a:r>
          </a:p>
          <a:p>
            <a:pPr lvl="2"/>
            <a:r>
              <a:t>Body Level Three</a:t>
            </a:r>
          </a:p>
          <a:p>
            <a:pPr lvl="3"/>
            <a:r>
              <a:t>Body Level Four</a:t>
            </a:r>
          </a:p>
          <a:p>
            <a:pPr lvl="4"/>
            <a:r>
              <a:t>Body Level Five</a:t>
            </a:r>
          </a:p>
        </p:txBody>
      </p:sp>
      <p:sp>
        <p:nvSpPr>
          <p:cNvPr id="102" name="Shape 10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Alt">
    <p:spTree>
      <p:nvGrpSpPr>
        <p:cNvPr id="1" name=""/>
        <p:cNvGrpSpPr/>
        <p:nvPr/>
      </p:nvGrpSpPr>
      <p:grpSpPr>
        <a:xfrm>
          <a:off x="0" y="0"/>
          <a:ext cx="0" cy="0"/>
          <a:chOff x="0" y="0"/>
          <a:chExt cx="0" cy="0"/>
        </a:xfrm>
      </p:grpSpPr>
      <p:sp>
        <p:nvSpPr>
          <p:cNvPr id="109" name="Shape 109"/>
          <p:cNvSpPr/>
          <p:nvPr>
            <p:ph type="pic" idx="13"/>
          </p:nvPr>
        </p:nvSpPr>
        <p:spPr>
          <a:xfrm>
            <a:off x="558800" y="482600"/>
            <a:ext cx="6426200" cy="4688153"/>
          </a:xfrm>
          <a:prstGeom prst="rect">
            <a:avLst/>
          </a:prstGeom>
          <a:ln w="9525">
            <a:round/>
          </a:ln>
        </p:spPr>
        <p:txBody>
          <a:bodyPr lIns="91439" tIns="45719" rIns="91439" bIns="45719" anchor="t"/>
          <a:lstStyle/>
          <a:p>
            <a:pPr/>
          </a:p>
        </p:txBody>
      </p:sp>
      <p:sp>
        <p:nvSpPr>
          <p:cNvPr id="110" name="Shape 110"/>
          <p:cNvSpPr/>
          <p:nvPr>
            <p:ph type="title"/>
          </p:nvPr>
        </p:nvSpPr>
        <p:spPr>
          <a:xfrm>
            <a:off x="558800" y="5486400"/>
            <a:ext cx="4470400" cy="1155700"/>
          </a:xfrm>
          <a:prstGeom prst="rect">
            <a:avLst/>
          </a:prstGeom>
        </p:spPr>
        <p:txBody>
          <a:bodyPr anchor="t"/>
          <a:lstStyle>
            <a:lvl1pPr algn="l">
              <a:defRPr sz="3200"/>
            </a:lvl1pPr>
          </a:lstStyle>
          <a:p>
            <a:pPr/>
            <a:r>
              <a:t>Title Text</a:t>
            </a:r>
          </a:p>
        </p:txBody>
      </p:sp>
      <p:sp>
        <p:nvSpPr>
          <p:cNvPr id="111" name="Shape 111"/>
          <p:cNvSpPr/>
          <p:nvPr>
            <p:ph type="body" sz="quarter" idx="1"/>
          </p:nvPr>
        </p:nvSpPr>
        <p:spPr>
          <a:xfrm>
            <a:off x="5448300" y="5486400"/>
            <a:ext cx="3543300" cy="1155700"/>
          </a:xfrm>
          <a:prstGeom prst="rect">
            <a:avLst/>
          </a:prstGeom>
        </p:spPr>
        <p:txBody>
          <a:bodyPr anchor="t"/>
          <a:lstStyle>
            <a:lvl1pPr marL="0" indent="0" defTabSz="317500">
              <a:spcBef>
                <a:spcPts val="0"/>
              </a:spcBef>
              <a:buSzTx/>
              <a:buNone/>
              <a:tabLst>
                <a:tab pos="749300" algn="l"/>
              </a:tabLst>
              <a:defRPr sz="1200">
                <a:solidFill>
                  <a:srgbClr val="606060"/>
                </a:solidFill>
              </a:defRPr>
            </a:lvl1pPr>
            <a:lvl2pPr marL="0" indent="0" defTabSz="317500">
              <a:spcBef>
                <a:spcPts val="0"/>
              </a:spcBef>
              <a:buSzTx/>
              <a:buNone/>
              <a:tabLst>
                <a:tab pos="749300" algn="l"/>
              </a:tabLst>
              <a:defRPr sz="1200">
                <a:solidFill>
                  <a:srgbClr val="606060"/>
                </a:solidFill>
              </a:defRPr>
            </a:lvl2pPr>
            <a:lvl3pPr marL="0" indent="0" defTabSz="317500">
              <a:spcBef>
                <a:spcPts val="0"/>
              </a:spcBef>
              <a:buSzTx/>
              <a:buNone/>
              <a:tabLst>
                <a:tab pos="749300" algn="l"/>
              </a:tabLst>
              <a:defRPr sz="1200">
                <a:solidFill>
                  <a:srgbClr val="606060"/>
                </a:solidFill>
              </a:defRPr>
            </a:lvl3pPr>
            <a:lvl4pPr marL="0" indent="0" defTabSz="317500">
              <a:spcBef>
                <a:spcPts val="0"/>
              </a:spcBef>
              <a:buSzTx/>
              <a:buNone/>
              <a:tabLst>
                <a:tab pos="749300" algn="l"/>
              </a:tabLst>
              <a:defRPr sz="1200">
                <a:solidFill>
                  <a:srgbClr val="606060"/>
                </a:solidFill>
              </a:defRPr>
            </a:lvl4pPr>
            <a:lvl5pPr marL="0" indent="0" defTabSz="317500">
              <a:spcBef>
                <a:spcPts val="0"/>
              </a:spcBef>
              <a:buSzTx/>
              <a:buNone/>
              <a:tabLst>
                <a:tab pos="749300" algn="l"/>
              </a:tabLst>
              <a:defRPr sz="1200">
                <a:solidFill>
                  <a:srgbClr val="606060"/>
                </a:solidFill>
              </a:defRPr>
            </a:lvl5pPr>
          </a:lstStyle>
          <a:p>
            <a:pPr/>
            <a:r>
              <a:t>Body Level One</a:t>
            </a:r>
          </a:p>
          <a:p>
            <a:pPr lvl="1"/>
            <a:r>
              <a:t>Body Level Two</a:t>
            </a:r>
          </a:p>
          <a:p>
            <a:pPr lvl="2"/>
            <a:r>
              <a:t>Body Level Three</a:t>
            </a:r>
          </a:p>
          <a:p>
            <a:pPr lvl="3"/>
            <a:r>
              <a:t>Body Level Four</a:t>
            </a:r>
          </a:p>
          <a:p>
            <a:pPr lvl="4"/>
            <a:r>
              <a:t>Body Level Five</a:t>
            </a:r>
          </a:p>
        </p:txBody>
      </p:sp>
      <p:sp>
        <p:nvSpPr>
          <p:cNvPr id="112" name="Shape 11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Alt">
    <p:spTree>
      <p:nvGrpSpPr>
        <p:cNvPr id="1" name=""/>
        <p:cNvGrpSpPr/>
        <p:nvPr/>
      </p:nvGrpSpPr>
      <p:grpSpPr>
        <a:xfrm>
          <a:off x="0" y="0"/>
          <a:ext cx="0" cy="0"/>
          <a:chOff x="0" y="0"/>
          <a:chExt cx="0" cy="0"/>
        </a:xfrm>
      </p:grpSpPr>
      <p:sp>
        <p:nvSpPr>
          <p:cNvPr id="119" name="Shape 119"/>
          <p:cNvSpPr/>
          <p:nvPr>
            <p:ph type="pic" idx="13"/>
          </p:nvPr>
        </p:nvSpPr>
        <p:spPr>
          <a:xfrm>
            <a:off x="584200" y="495300"/>
            <a:ext cx="4356100" cy="5831000"/>
          </a:xfrm>
          <a:prstGeom prst="rect">
            <a:avLst/>
          </a:prstGeom>
          <a:ln w="9525">
            <a:round/>
          </a:ln>
        </p:spPr>
        <p:txBody>
          <a:bodyPr lIns="91439" tIns="45719" rIns="91439" bIns="45719" anchor="t"/>
          <a:lstStyle/>
          <a:p>
            <a:pPr/>
          </a:p>
        </p:txBody>
      </p:sp>
      <p:sp>
        <p:nvSpPr>
          <p:cNvPr id="120" name="Shape 120"/>
          <p:cNvSpPr/>
          <p:nvPr>
            <p:ph type="title"/>
          </p:nvPr>
        </p:nvSpPr>
        <p:spPr>
          <a:xfrm>
            <a:off x="5067300" y="495300"/>
            <a:ext cx="4000500" cy="1155700"/>
          </a:xfrm>
          <a:prstGeom prst="rect">
            <a:avLst/>
          </a:prstGeom>
          <a:effectLst>
            <a:outerShdw sx="100000" sy="100000" kx="0" ky="0" algn="b" rotWithShape="0" blurRad="12700" dist="12700" dir="5400000">
              <a:srgbClr val="FFFFFF"/>
            </a:outerShdw>
          </a:effectLst>
        </p:spPr>
        <p:txBody>
          <a:bodyPr anchor="t"/>
          <a:lstStyle>
            <a:lvl1pPr algn="l" defTabSz="317500">
              <a:tabLst>
                <a:tab pos="749300" algn="l"/>
              </a:tabLst>
              <a:defRPr spc="145" sz="2400">
                <a:solidFill>
                  <a:srgbClr val="232323"/>
                </a:solidFill>
              </a:defRPr>
            </a:lvl1pPr>
          </a:lstStyle>
          <a:p>
            <a:pPr/>
            <a:r>
              <a:t>Title Text</a:t>
            </a:r>
          </a:p>
        </p:txBody>
      </p:sp>
      <p:sp>
        <p:nvSpPr>
          <p:cNvPr id="121" name="Shape 121"/>
          <p:cNvSpPr/>
          <p:nvPr>
            <p:ph type="body" sz="quarter" idx="1"/>
          </p:nvPr>
        </p:nvSpPr>
        <p:spPr>
          <a:xfrm>
            <a:off x="5067300" y="5245100"/>
            <a:ext cx="4000500" cy="1155700"/>
          </a:xfrm>
          <a:prstGeom prst="rect">
            <a:avLst/>
          </a:prstGeom>
        </p:spPr>
        <p:txBody>
          <a:bodyPr anchor="b"/>
          <a:lstStyle>
            <a:lvl1pPr marL="0" indent="0" defTabSz="317500">
              <a:spcBef>
                <a:spcPts val="0"/>
              </a:spcBef>
              <a:buSzTx/>
              <a:buNone/>
              <a:tabLst>
                <a:tab pos="749300" algn="l"/>
              </a:tabLst>
              <a:defRPr sz="1200">
                <a:solidFill>
                  <a:srgbClr val="606060"/>
                </a:solidFill>
              </a:defRPr>
            </a:lvl1pPr>
            <a:lvl2pPr marL="0" indent="0" defTabSz="317500">
              <a:spcBef>
                <a:spcPts val="0"/>
              </a:spcBef>
              <a:buSzTx/>
              <a:buNone/>
              <a:tabLst>
                <a:tab pos="749300" algn="l"/>
              </a:tabLst>
              <a:defRPr sz="1200">
                <a:solidFill>
                  <a:srgbClr val="606060"/>
                </a:solidFill>
              </a:defRPr>
            </a:lvl2pPr>
            <a:lvl3pPr marL="0" indent="0" defTabSz="317500">
              <a:spcBef>
                <a:spcPts val="0"/>
              </a:spcBef>
              <a:buSzTx/>
              <a:buNone/>
              <a:tabLst>
                <a:tab pos="749300" algn="l"/>
              </a:tabLst>
              <a:defRPr sz="1200">
                <a:solidFill>
                  <a:srgbClr val="606060"/>
                </a:solidFill>
              </a:defRPr>
            </a:lvl3pPr>
            <a:lvl4pPr marL="0" indent="0" defTabSz="317500">
              <a:spcBef>
                <a:spcPts val="0"/>
              </a:spcBef>
              <a:buSzTx/>
              <a:buNone/>
              <a:tabLst>
                <a:tab pos="749300" algn="l"/>
              </a:tabLst>
              <a:defRPr sz="1200">
                <a:solidFill>
                  <a:srgbClr val="606060"/>
                </a:solidFill>
              </a:defRPr>
            </a:lvl4pPr>
            <a:lvl5pPr marL="0" indent="0" defTabSz="317500">
              <a:spcBef>
                <a:spcPts val="0"/>
              </a:spcBef>
              <a:buSzTx/>
              <a:buNone/>
              <a:tabLst>
                <a:tab pos="749300" algn="l"/>
              </a:tabLst>
              <a:defRPr sz="1200">
                <a:solidFill>
                  <a:srgbClr val="606060"/>
                </a:solidFill>
              </a:defRPr>
            </a:lvl5pPr>
          </a:lstStyle>
          <a:p>
            <a:pPr/>
            <a:r>
              <a:t>Body Level One</a:t>
            </a:r>
          </a:p>
          <a:p>
            <a:pPr lvl="1"/>
            <a:r>
              <a:t>Body Level Two</a:t>
            </a:r>
          </a:p>
          <a:p>
            <a:pPr lvl="2"/>
            <a:r>
              <a:t>Body Level Three</a:t>
            </a:r>
          </a:p>
          <a:p>
            <a:pPr lvl="3"/>
            <a:r>
              <a:t>Body Level Four</a:t>
            </a:r>
          </a:p>
          <a:p>
            <a:pPr lvl="4"/>
            <a:r>
              <a:t>Body Level Five</a:t>
            </a:r>
          </a:p>
        </p:txBody>
      </p:sp>
      <p:sp>
        <p:nvSpPr>
          <p:cNvPr id="122" name="Shape 1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showMasterPhAnim="1">
  <p:cSld name="Photo - Panoramic">
    <p:spTree>
      <p:nvGrpSpPr>
        <p:cNvPr id="1" name=""/>
        <p:cNvGrpSpPr/>
        <p:nvPr/>
      </p:nvGrpSpPr>
      <p:grpSpPr>
        <a:xfrm>
          <a:off x="0" y="0"/>
          <a:ext cx="0" cy="0"/>
          <a:chOff x="0" y="0"/>
          <a:chExt cx="0" cy="0"/>
        </a:xfrm>
      </p:grpSpPr>
      <p:sp>
        <p:nvSpPr>
          <p:cNvPr id="129" name="Shape 129"/>
          <p:cNvSpPr/>
          <p:nvPr>
            <p:ph type="pic" sz="half" idx="13"/>
          </p:nvPr>
        </p:nvSpPr>
        <p:spPr>
          <a:xfrm>
            <a:off x="558800" y="482600"/>
            <a:ext cx="7950200" cy="2604376"/>
          </a:xfrm>
          <a:prstGeom prst="rect">
            <a:avLst/>
          </a:prstGeom>
          <a:ln w="9525">
            <a:round/>
          </a:ln>
        </p:spPr>
        <p:txBody>
          <a:bodyPr lIns="91439" tIns="45719" rIns="91439" bIns="45719" anchor="t"/>
          <a:lstStyle/>
          <a:p>
            <a:pPr/>
          </a:p>
        </p:txBody>
      </p:sp>
      <p:sp>
        <p:nvSpPr>
          <p:cNvPr id="130" name="Shape 130"/>
          <p:cNvSpPr/>
          <p:nvPr>
            <p:ph type="title"/>
          </p:nvPr>
        </p:nvSpPr>
        <p:spPr>
          <a:xfrm>
            <a:off x="558800" y="5486400"/>
            <a:ext cx="4470400" cy="1155700"/>
          </a:xfrm>
          <a:prstGeom prst="rect">
            <a:avLst/>
          </a:prstGeom>
        </p:spPr>
        <p:txBody>
          <a:bodyPr anchor="t"/>
          <a:lstStyle>
            <a:lvl1pPr algn="l">
              <a:defRPr sz="3200"/>
            </a:lvl1pPr>
          </a:lstStyle>
          <a:p>
            <a:pPr/>
            <a:r>
              <a:t>Title Text</a:t>
            </a:r>
          </a:p>
        </p:txBody>
      </p:sp>
      <p:sp>
        <p:nvSpPr>
          <p:cNvPr id="131" name="Shape 131"/>
          <p:cNvSpPr/>
          <p:nvPr>
            <p:ph type="body" sz="quarter" idx="1"/>
          </p:nvPr>
        </p:nvSpPr>
        <p:spPr>
          <a:xfrm>
            <a:off x="5448300" y="5486400"/>
            <a:ext cx="3543300" cy="1155700"/>
          </a:xfrm>
          <a:prstGeom prst="rect">
            <a:avLst/>
          </a:prstGeom>
        </p:spPr>
        <p:txBody>
          <a:bodyPr anchor="t"/>
          <a:lstStyle>
            <a:lvl1pPr marL="0" indent="0" defTabSz="317500">
              <a:spcBef>
                <a:spcPts val="0"/>
              </a:spcBef>
              <a:buSzTx/>
              <a:buNone/>
              <a:tabLst>
                <a:tab pos="749300" algn="l"/>
              </a:tabLst>
              <a:defRPr sz="1200">
                <a:solidFill>
                  <a:srgbClr val="606060"/>
                </a:solidFill>
              </a:defRPr>
            </a:lvl1pPr>
            <a:lvl2pPr marL="0" indent="0" defTabSz="317500">
              <a:spcBef>
                <a:spcPts val="0"/>
              </a:spcBef>
              <a:buSzTx/>
              <a:buNone/>
              <a:tabLst>
                <a:tab pos="749300" algn="l"/>
              </a:tabLst>
              <a:defRPr sz="1200">
                <a:solidFill>
                  <a:srgbClr val="606060"/>
                </a:solidFill>
              </a:defRPr>
            </a:lvl2pPr>
            <a:lvl3pPr marL="0" indent="0" defTabSz="317500">
              <a:spcBef>
                <a:spcPts val="0"/>
              </a:spcBef>
              <a:buSzTx/>
              <a:buNone/>
              <a:tabLst>
                <a:tab pos="749300" algn="l"/>
              </a:tabLst>
              <a:defRPr sz="1200">
                <a:solidFill>
                  <a:srgbClr val="606060"/>
                </a:solidFill>
              </a:defRPr>
            </a:lvl3pPr>
            <a:lvl4pPr marL="0" indent="0" defTabSz="317500">
              <a:spcBef>
                <a:spcPts val="0"/>
              </a:spcBef>
              <a:buSzTx/>
              <a:buNone/>
              <a:tabLst>
                <a:tab pos="749300" algn="l"/>
              </a:tabLst>
              <a:defRPr sz="1200">
                <a:solidFill>
                  <a:srgbClr val="606060"/>
                </a:solidFill>
              </a:defRPr>
            </a:lvl4pPr>
            <a:lvl5pPr marL="0" indent="0" defTabSz="317500">
              <a:spcBef>
                <a:spcPts val="0"/>
              </a:spcBef>
              <a:buSzTx/>
              <a:buNone/>
              <a:tabLst>
                <a:tab pos="749300" algn="l"/>
              </a:tabLst>
              <a:defRPr sz="1200">
                <a:solidFill>
                  <a:srgbClr val="606060"/>
                </a:solidFill>
              </a:defRPr>
            </a:lvl5pPr>
          </a:lstStyle>
          <a:p>
            <a:pPr/>
            <a:r>
              <a:t>Body Level One</a:t>
            </a:r>
          </a:p>
          <a:p>
            <a:pPr lvl="1"/>
            <a:r>
              <a:t>Body Level Two</a:t>
            </a:r>
          </a:p>
          <a:p>
            <a:pPr lvl="2"/>
            <a:r>
              <a:t>Body Level Three</a:t>
            </a:r>
          </a:p>
          <a:p>
            <a:pPr lvl="3"/>
            <a:r>
              <a:t>Body Level Four</a:t>
            </a:r>
          </a:p>
          <a:p>
            <a:pPr lvl="4"/>
            <a:r>
              <a:t>Body Level Five</a:t>
            </a:r>
          </a:p>
        </p:txBody>
      </p:sp>
      <p:sp>
        <p:nvSpPr>
          <p:cNvPr id="132" name="Shape 13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0" showMasterPhAnim="1">
  <p:cSld name="Photo - Square">
    <p:spTree>
      <p:nvGrpSpPr>
        <p:cNvPr id="1" name=""/>
        <p:cNvGrpSpPr/>
        <p:nvPr/>
      </p:nvGrpSpPr>
      <p:grpSpPr>
        <a:xfrm>
          <a:off x="0" y="0"/>
          <a:ext cx="0" cy="0"/>
          <a:chOff x="0" y="0"/>
          <a:chExt cx="0" cy="0"/>
        </a:xfrm>
      </p:grpSpPr>
      <p:sp>
        <p:nvSpPr>
          <p:cNvPr id="139" name="Shape 139"/>
          <p:cNvSpPr/>
          <p:nvPr>
            <p:ph type="pic" idx="13"/>
          </p:nvPr>
        </p:nvSpPr>
        <p:spPr>
          <a:xfrm>
            <a:off x="1638300" y="457200"/>
            <a:ext cx="5969000" cy="5957566"/>
          </a:xfrm>
          <a:prstGeom prst="rect">
            <a:avLst/>
          </a:prstGeom>
          <a:ln w="9525">
            <a:round/>
          </a:ln>
        </p:spPr>
        <p:txBody>
          <a:bodyPr lIns="91439" tIns="45719" rIns="91439" bIns="45719" anchor="t"/>
          <a:lstStyle/>
          <a:p>
            <a:pPr/>
          </a:p>
        </p:txBody>
      </p:sp>
      <p:sp>
        <p:nvSpPr>
          <p:cNvPr id="140" name="Shape 14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0" showMasterPhAnim="1">
  <p:cSld name="Photo - Big">
    <p:spTree>
      <p:nvGrpSpPr>
        <p:cNvPr id="1" name=""/>
        <p:cNvGrpSpPr/>
        <p:nvPr/>
      </p:nvGrpSpPr>
      <p:grpSpPr>
        <a:xfrm>
          <a:off x="0" y="0"/>
          <a:ext cx="0" cy="0"/>
          <a:chOff x="0" y="0"/>
          <a:chExt cx="0" cy="0"/>
        </a:xfrm>
      </p:grpSpPr>
      <p:sp>
        <p:nvSpPr>
          <p:cNvPr id="147" name="Shape 147"/>
          <p:cNvSpPr/>
          <p:nvPr>
            <p:ph type="pic" idx="13"/>
          </p:nvPr>
        </p:nvSpPr>
        <p:spPr>
          <a:xfrm>
            <a:off x="584200" y="444500"/>
            <a:ext cx="7979842" cy="5956300"/>
          </a:xfrm>
          <a:prstGeom prst="rect">
            <a:avLst/>
          </a:prstGeom>
          <a:ln w="9525">
            <a:round/>
          </a:ln>
        </p:spPr>
        <p:txBody>
          <a:bodyPr lIns="91439" tIns="45719" rIns="91439" bIns="45719" anchor="t"/>
          <a:lstStyle/>
          <a:p>
            <a:pPr/>
          </a:p>
        </p:txBody>
      </p:sp>
      <p:sp>
        <p:nvSpPr>
          <p:cNvPr id="148" name="Shape 14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spTree>
      <p:nvGrpSpPr>
        <p:cNvPr id="1" name=""/>
        <p:cNvGrpSpPr/>
        <p:nvPr/>
      </p:nvGrpSpPr>
      <p:grpSpPr>
        <a:xfrm>
          <a:off x="0" y="0"/>
          <a:ext cx="0" cy="0"/>
          <a:chOff x="0" y="0"/>
          <a:chExt cx="0" cy="0"/>
        </a:xfrm>
      </p:grpSpPr>
      <p:sp>
        <p:nvSpPr>
          <p:cNvPr id="155" name="Shape 155"/>
          <p:cNvSpPr/>
          <p:nvPr>
            <p:ph type="title"/>
          </p:nvPr>
        </p:nvSpPr>
        <p:spPr>
          <a:prstGeom prst="rect">
            <a:avLst/>
          </a:prstGeom>
        </p:spPr>
        <p:txBody>
          <a:bodyPr/>
          <a:lstStyle/>
          <a:p>
            <a:pPr/>
            <a:r>
              <a:t>Title Text</a:t>
            </a:r>
          </a:p>
        </p:txBody>
      </p:sp>
      <p:sp>
        <p:nvSpPr>
          <p:cNvPr id="156" name="Shape 156"/>
          <p:cNvSpPr/>
          <p:nvPr>
            <p:ph type="body" sz="half" idx="1"/>
          </p:nvPr>
        </p:nvSpPr>
        <p:spPr>
          <a:xfrm>
            <a:off x="889000" y="1841500"/>
            <a:ext cx="3543300" cy="4419600"/>
          </a:xfrm>
          <a:prstGeom prst="rect">
            <a:avLst/>
          </a:prstGeom>
        </p:spPr>
        <p:txBody>
          <a:bodyPr/>
          <a:lstStyle>
            <a:lvl1pPr marL="664665" indent="-410665">
              <a:spcBef>
                <a:spcPts val="2100"/>
              </a:spcBef>
              <a:defRPr sz="2400"/>
            </a:lvl1pPr>
            <a:lvl2pPr marL="1007565" indent="-410665">
              <a:spcBef>
                <a:spcPts val="2100"/>
              </a:spcBef>
              <a:defRPr sz="2400"/>
            </a:lvl2pPr>
            <a:lvl3pPr marL="1350465" indent="-410665">
              <a:spcBef>
                <a:spcPts val="2100"/>
              </a:spcBef>
              <a:defRPr sz="2400"/>
            </a:lvl3pPr>
            <a:lvl4pPr marL="1706065" indent="-410665">
              <a:spcBef>
                <a:spcPts val="2100"/>
              </a:spcBef>
              <a:defRPr sz="2400"/>
            </a:lvl4pPr>
            <a:lvl5pPr marL="2048965" indent="-410665">
              <a:spcBef>
                <a:spcPts val="2100"/>
              </a:spcBef>
              <a:defRPr sz="2400"/>
            </a:lvl5pPr>
          </a:lstStyle>
          <a:p>
            <a:pPr/>
            <a:r>
              <a:t>Body Level One</a:t>
            </a:r>
          </a:p>
          <a:p>
            <a:pPr lvl="1"/>
            <a:r>
              <a:t>Body Level Two</a:t>
            </a:r>
          </a:p>
          <a:p>
            <a:pPr lvl="2"/>
            <a:r>
              <a:t>Body Level Three</a:t>
            </a:r>
          </a:p>
          <a:p>
            <a:pPr lvl="3"/>
            <a:r>
              <a:t>Body Level Four</a:t>
            </a:r>
          </a:p>
          <a:p>
            <a:pPr lvl="4"/>
            <a:r>
              <a:t>Body Level Five</a:t>
            </a:r>
          </a:p>
        </p:txBody>
      </p:sp>
      <p:sp>
        <p:nvSpPr>
          <p:cNvPr id="157" name="Shape 15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spTree>
      <p:nvGrpSpPr>
        <p:cNvPr id="1" name=""/>
        <p:cNvGrpSpPr/>
        <p:nvPr/>
      </p:nvGrpSpPr>
      <p:grpSpPr>
        <a:xfrm>
          <a:off x="0" y="0"/>
          <a:ext cx="0" cy="0"/>
          <a:chOff x="0" y="0"/>
          <a:chExt cx="0" cy="0"/>
        </a:xfrm>
      </p:grpSpPr>
      <p:sp>
        <p:nvSpPr>
          <p:cNvPr id="164" name="Shape 164"/>
          <p:cNvSpPr/>
          <p:nvPr>
            <p:ph type="title"/>
          </p:nvPr>
        </p:nvSpPr>
        <p:spPr>
          <a:prstGeom prst="rect">
            <a:avLst/>
          </a:prstGeom>
        </p:spPr>
        <p:txBody>
          <a:bodyPr/>
          <a:lstStyle/>
          <a:p>
            <a:pPr/>
            <a:r>
              <a:t>Title Text</a:t>
            </a:r>
          </a:p>
        </p:txBody>
      </p:sp>
      <p:sp>
        <p:nvSpPr>
          <p:cNvPr id="165" name="Shape 165"/>
          <p:cNvSpPr/>
          <p:nvPr>
            <p:ph type="body" sz="quarter" idx="1"/>
          </p:nvPr>
        </p:nvSpPr>
        <p:spPr>
          <a:xfrm>
            <a:off x="5461000" y="1841500"/>
            <a:ext cx="2794000" cy="4419600"/>
          </a:xfrm>
          <a:prstGeom prst="rect">
            <a:avLst/>
          </a:prstGeom>
        </p:spPr>
        <p:txBody>
          <a:bodyPr/>
          <a:lstStyle>
            <a:lvl1pPr marL="664665" indent="-410665">
              <a:spcBef>
                <a:spcPts val="2100"/>
              </a:spcBef>
              <a:defRPr sz="2400"/>
            </a:lvl1pPr>
            <a:lvl2pPr marL="1007565" indent="-410665">
              <a:spcBef>
                <a:spcPts val="2100"/>
              </a:spcBef>
              <a:defRPr sz="2400"/>
            </a:lvl2pPr>
            <a:lvl3pPr marL="1350465" indent="-410665">
              <a:spcBef>
                <a:spcPts val="2100"/>
              </a:spcBef>
              <a:defRPr sz="2400"/>
            </a:lvl3pPr>
            <a:lvl4pPr marL="1706065" indent="-410665">
              <a:spcBef>
                <a:spcPts val="2100"/>
              </a:spcBef>
              <a:defRPr sz="2400"/>
            </a:lvl4pPr>
            <a:lvl5pPr marL="2048965" indent="-410665">
              <a:spcBef>
                <a:spcPts val="2100"/>
              </a:spcBef>
              <a:defRPr sz="2400"/>
            </a:lvl5pPr>
          </a:lstStyle>
          <a:p>
            <a:pPr/>
            <a:r>
              <a:t>Body Level One</a:t>
            </a:r>
          </a:p>
          <a:p>
            <a:pPr lvl="1"/>
            <a:r>
              <a:t>Body Level Two</a:t>
            </a:r>
          </a:p>
          <a:p>
            <a:pPr lvl="2"/>
            <a:r>
              <a:t>Body Level Three</a:t>
            </a:r>
          </a:p>
          <a:p>
            <a:pPr lvl="3"/>
            <a:r>
              <a:t>Body Level Four</a:t>
            </a:r>
          </a:p>
          <a:p>
            <a:pPr lvl="4"/>
            <a:r>
              <a:t>Body Level Five</a:t>
            </a:r>
          </a:p>
        </p:txBody>
      </p:sp>
      <p:sp>
        <p:nvSpPr>
          <p:cNvPr id="166" name="Shape 16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a:r>
              <a:t>Title Text</a:t>
            </a:r>
          </a:p>
        </p:txBody>
      </p:sp>
      <p:sp>
        <p:nvSpPr>
          <p:cNvPr id="22" name="Shape 22"/>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spTree>
      <p:nvGrpSpPr>
        <p:cNvPr id="1" name=""/>
        <p:cNvGrpSpPr/>
        <p:nvPr/>
      </p:nvGrpSpPr>
      <p:grpSpPr>
        <a:xfrm>
          <a:off x="0" y="0"/>
          <a:ext cx="0" cy="0"/>
          <a:chOff x="0" y="0"/>
          <a:chExt cx="0" cy="0"/>
        </a:xfrm>
      </p:grpSpPr>
      <p:sp>
        <p:nvSpPr>
          <p:cNvPr id="30" name="Shape 30"/>
          <p:cNvSpPr/>
          <p:nvPr>
            <p:ph type="title"/>
          </p:nvPr>
        </p:nvSpPr>
        <p:spPr>
          <a:prstGeom prst="rect">
            <a:avLst/>
          </a:prstGeom>
        </p:spPr>
        <p:txBody>
          <a:bodyPr/>
          <a:lstStyle/>
          <a:p>
            <a:pPr/>
            <a:r>
              <a:t>Title Text</a:t>
            </a:r>
          </a:p>
        </p:txBody>
      </p:sp>
      <p:sp>
        <p:nvSpPr>
          <p:cNvPr id="31" name="Shape 31"/>
          <p:cNvSpPr/>
          <p:nvPr>
            <p:ph type="body" idx="1"/>
          </p:nvPr>
        </p:nvSpPr>
        <p:spPr>
          <a:prstGeom prst="rect">
            <a:avLst/>
          </a:prstGeom>
        </p:spPr>
        <p:txBody>
          <a:bodyPr numCol="2" spcCol="368300" anchor="t"/>
          <a:lstStyle>
            <a:lvl1pPr marL="664665" indent="-410665">
              <a:spcBef>
                <a:spcPts val="2100"/>
              </a:spcBef>
              <a:defRPr sz="2400"/>
            </a:lvl1pPr>
            <a:lvl2pPr marL="1007565" indent="-410665">
              <a:spcBef>
                <a:spcPts val="2100"/>
              </a:spcBef>
              <a:defRPr sz="2400"/>
            </a:lvl2pPr>
            <a:lvl3pPr marL="1350465" indent="-410665">
              <a:spcBef>
                <a:spcPts val="2100"/>
              </a:spcBef>
              <a:defRPr sz="2400"/>
            </a:lvl3pPr>
            <a:lvl4pPr marL="1706065" indent="-410665">
              <a:spcBef>
                <a:spcPts val="2100"/>
              </a:spcBef>
              <a:defRPr sz="2400"/>
            </a:lvl4pPr>
            <a:lvl5pPr marL="2048965" indent="-410665">
              <a:spcBef>
                <a:spcPts val="2100"/>
              </a:spcBef>
              <a:defRPr sz="2400"/>
            </a:lvl5pPr>
          </a:lstStyle>
          <a:p>
            <a:pPr/>
            <a:r>
              <a:t>Body Level One</a:t>
            </a:r>
          </a:p>
          <a:p>
            <a:pPr lvl="1"/>
            <a:r>
              <a:t>Body Level Two</a:t>
            </a:r>
          </a:p>
          <a:p>
            <a:pPr lvl="2"/>
            <a:r>
              <a:t>Body Level Three</a:t>
            </a:r>
          </a:p>
          <a:p>
            <a:pPr lvl="3"/>
            <a:r>
              <a:t>Body Level Four</a:t>
            </a:r>
          </a:p>
          <a:p>
            <a:pPr lvl="4"/>
            <a:r>
              <a:t>Body Level Five</a:t>
            </a:r>
          </a:p>
        </p:txBody>
      </p:sp>
      <p:sp>
        <p:nvSpPr>
          <p:cNvPr id="32" name="Shape 3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Bullets">
    <p:spTree>
      <p:nvGrpSpPr>
        <p:cNvPr id="1" name=""/>
        <p:cNvGrpSpPr/>
        <p:nvPr/>
      </p:nvGrpSpPr>
      <p:grpSpPr>
        <a:xfrm>
          <a:off x="0" y="0"/>
          <a:ext cx="0" cy="0"/>
          <a:chOff x="0" y="0"/>
          <a:chExt cx="0" cy="0"/>
        </a:xfrm>
      </p:grpSpPr>
      <p:sp>
        <p:nvSpPr>
          <p:cNvPr id="39" name="Shape 39"/>
          <p:cNvSpPr/>
          <p:nvPr>
            <p:ph type="body" idx="1"/>
          </p:nvPr>
        </p:nvSpPr>
        <p:spPr>
          <a:xfrm>
            <a:off x="889000" y="546100"/>
            <a:ext cx="7366000" cy="5753100"/>
          </a:xfrm>
          <a:prstGeom prst="rect">
            <a:avLst/>
          </a:prstGeom>
        </p:spPr>
        <p:txBody>
          <a:bodyPr/>
          <a:lstStyle>
            <a:lvl1pPr>
              <a:spcBef>
                <a:spcPts val="3400"/>
              </a:spcBef>
            </a:lvl1pPr>
            <a:lvl2pPr>
              <a:spcBef>
                <a:spcPts val="3400"/>
              </a:spcBef>
            </a:lvl2pPr>
            <a:lvl3pPr>
              <a:spcBef>
                <a:spcPts val="3400"/>
              </a:spcBef>
            </a:lvl3pPr>
            <a:lvl4pPr>
              <a:spcBef>
                <a:spcPts val="3400"/>
              </a:spcBef>
            </a:lvl4pPr>
            <a:lvl5pPr>
              <a:spcBef>
                <a:spcPts val="3400"/>
              </a:spcBef>
            </a:lvl5pPr>
          </a:lstStyle>
          <a:p>
            <a:pPr/>
            <a:r>
              <a:t>Body Level One</a:t>
            </a:r>
          </a:p>
          <a:p>
            <a:pPr lvl="1"/>
            <a:r>
              <a:t>Body Level Two</a:t>
            </a:r>
          </a:p>
          <a:p>
            <a:pPr lvl="2"/>
            <a:r>
              <a:t>Body Level Three</a:t>
            </a:r>
          </a:p>
          <a:p>
            <a:pPr lvl="3"/>
            <a:r>
              <a:t>Body Level Four</a:t>
            </a:r>
          </a:p>
          <a:p>
            <a:pPr lvl="4"/>
            <a:r>
              <a:t>Body Level Five</a:t>
            </a:r>
          </a:p>
        </p:txBody>
      </p:sp>
      <p:sp>
        <p:nvSpPr>
          <p:cNvPr id="40" name="Shape 4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sp>
        <p:nvSpPr>
          <p:cNvPr id="47" name="Shape 4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54" name="Shape 54"/>
          <p:cNvSpPr/>
          <p:nvPr>
            <p:ph type="title"/>
          </p:nvPr>
        </p:nvSpPr>
        <p:spPr>
          <a:prstGeom prst="rect">
            <a:avLst/>
          </a:prstGeom>
        </p:spPr>
        <p:txBody>
          <a:bodyPr/>
          <a:lstStyle/>
          <a:p>
            <a:pPr/>
            <a:r>
              <a:t>Title Text</a:t>
            </a:r>
          </a:p>
        </p:txBody>
      </p:sp>
      <p:sp>
        <p:nvSpPr>
          <p:cNvPr id="55" name="Shape 5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2" name="Shape 62"/>
          <p:cNvSpPr/>
          <p:nvPr>
            <p:ph type="title"/>
          </p:nvPr>
        </p:nvSpPr>
        <p:spPr>
          <a:xfrm>
            <a:off x="889000" y="1917700"/>
            <a:ext cx="7366000" cy="3009900"/>
          </a:xfrm>
          <a:prstGeom prst="rect">
            <a:avLst/>
          </a:prstGeom>
          <a:effectLst>
            <a:outerShdw sx="100000" sy="100000" kx="0" ky="0" algn="b" rotWithShape="0" blurRad="12700" dist="12700" dir="5400000">
              <a:srgbClr val="424242"/>
            </a:outerShdw>
          </a:effectLst>
        </p:spPr>
        <p:txBody>
          <a:bodyPr anchor="ctr"/>
          <a:lstStyle>
            <a:lvl1pPr>
              <a:defRPr spc="-71" sz="5400">
                <a:solidFill>
                  <a:srgbClr val="E5E5E5"/>
                </a:solidFill>
              </a:defRPr>
            </a:lvl1pPr>
          </a:lstStyle>
          <a:p>
            <a:pPr/>
            <a:r>
              <a:t>Title Text</a:t>
            </a:r>
          </a:p>
        </p:txBody>
      </p:sp>
      <p:sp>
        <p:nvSpPr>
          <p:cNvPr id="63" name="Shape 63"/>
          <p:cNvSpPr/>
          <p:nvPr>
            <p:ph type="sldNum" sz="quarter" idx="2"/>
          </p:nvPr>
        </p:nvSpPr>
        <p:spPr>
          <a:xfrm>
            <a:off x="4436615" y="6477000"/>
            <a:ext cx="271110" cy="225705"/>
          </a:xfrm>
          <a:prstGeom prst="rect">
            <a:avLst/>
          </a:prstGeom>
          <a:effectLst>
            <a:outerShdw sx="100000" sy="100000" kx="0" ky="0" algn="b" rotWithShape="0" blurRad="12700" dist="12700" dir="5400000">
              <a:srgbClr val="424242"/>
            </a:outerShdw>
          </a:effectLst>
        </p:spPr>
        <p:txBody>
          <a:bodyPr/>
          <a:lstStyle>
            <a:lvl1pPr>
              <a:defRPr spc="-15">
                <a:solidFill>
                  <a:srgbClr val="CBCBCB"/>
                </a:solidFill>
                <a:latin typeface="+mj-lt"/>
                <a:ea typeface="+mj-ea"/>
                <a:cs typeface="+mj-cs"/>
                <a:sym typeface="Copperpl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0" name="Shape 70"/>
          <p:cNvSpPr/>
          <p:nvPr>
            <p:ph type="pic" sz="quarter" idx="13"/>
          </p:nvPr>
        </p:nvSpPr>
        <p:spPr>
          <a:xfrm>
            <a:off x="2641600" y="1193800"/>
            <a:ext cx="3911600" cy="2870795"/>
          </a:xfrm>
          <a:prstGeom prst="rect">
            <a:avLst/>
          </a:prstGeom>
          <a:ln w="9525">
            <a:round/>
          </a:ln>
        </p:spPr>
        <p:txBody>
          <a:bodyPr lIns="91439" tIns="45719" rIns="91439" bIns="45719" anchor="t"/>
          <a:lstStyle/>
          <a:p>
            <a:pPr/>
          </a:p>
        </p:txBody>
      </p:sp>
      <p:sp>
        <p:nvSpPr>
          <p:cNvPr id="71" name="Shape 71"/>
          <p:cNvSpPr/>
          <p:nvPr>
            <p:ph type="title"/>
          </p:nvPr>
        </p:nvSpPr>
        <p:spPr>
          <a:xfrm>
            <a:off x="889000" y="4660900"/>
            <a:ext cx="7366000" cy="1485900"/>
          </a:xfrm>
          <a:prstGeom prst="rect">
            <a:avLst/>
          </a:prstGeom>
          <a:effectLst>
            <a:outerShdw sx="100000" sy="100000" kx="0" ky="0" algn="b" rotWithShape="0" blurRad="12700" dist="12700" dir="5400000">
              <a:srgbClr val="424242"/>
            </a:outerShdw>
          </a:effectLst>
        </p:spPr>
        <p:txBody>
          <a:bodyPr anchor="ctr"/>
          <a:lstStyle>
            <a:lvl1pPr>
              <a:defRPr spc="-71" sz="5400">
                <a:solidFill>
                  <a:srgbClr val="E5E5E5"/>
                </a:solidFill>
              </a:defRPr>
            </a:lvl1pPr>
          </a:lstStyle>
          <a:p>
            <a:pPr/>
            <a:r>
              <a:t>Title Text</a:t>
            </a:r>
          </a:p>
        </p:txBody>
      </p:sp>
      <p:sp>
        <p:nvSpPr>
          <p:cNvPr id="72" name="Shape 72"/>
          <p:cNvSpPr/>
          <p:nvPr>
            <p:ph type="sldNum" sz="quarter" idx="2"/>
          </p:nvPr>
        </p:nvSpPr>
        <p:spPr>
          <a:xfrm>
            <a:off x="4436615" y="6477000"/>
            <a:ext cx="271110" cy="225705"/>
          </a:xfrm>
          <a:prstGeom prst="rect">
            <a:avLst/>
          </a:prstGeom>
          <a:effectLst>
            <a:outerShdw sx="100000" sy="100000" kx="0" ky="0" algn="b" rotWithShape="0" blurRad="12700" dist="12700" dir="5400000">
              <a:srgbClr val="424242"/>
            </a:outerShdw>
          </a:effectLst>
        </p:spPr>
        <p:txBody>
          <a:bodyPr/>
          <a:lstStyle>
            <a:lvl1pPr>
              <a:defRPr spc="-15">
                <a:solidFill>
                  <a:srgbClr val="CBCBCB"/>
                </a:solidFill>
                <a:latin typeface="+mj-lt"/>
                <a:ea typeface="+mj-ea"/>
                <a:cs typeface="+mj-cs"/>
                <a:sym typeface="Copperpl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9" name="Shape 79"/>
          <p:cNvSpPr/>
          <p:nvPr>
            <p:ph type="pic" sz="quarter" idx="13"/>
          </p:nvPr>
        </p:nvSpPr>
        <p:spPr>
          <a:xfrm>
            <a:off x="5613400" y="1422400"/>
            <a:ext cx="2908300" cy="3881550"/>
          </a:xfrm>
          <a:prstGeom prst="rect">
            <a:avLst/>
          </a:prstGeom>
          <a:ln w="9525">
            <a:round/>
          </a:ln>
        </p:spPr>
        <p:txBody>
          <a:bodyPr lIns="91439" tIns="45719" rIns="91439" bIns="45719" anchor="t"/>
          <a:lstStyle/>
          <a:p>
            <a:pPr/>
          </a:p>
        </p:txBody>
      </p:sp>
      <p:sp>
        <p:nvSpPr>
          <p:cNvPr id="80" name="Shape 80"/>
          <p:cNvSpPr/>
          <p:nvPr>
            <p:ph type="title"/>
          </p:nvPr>
        </p:nvSpPr>
        <p:spPr>
          <a:xfrm>
            <a:off x="444500" y="990600"/>
            <a:ext cx="4127500" cy="2324100"/>
          </a:xfrm>
          <a:prstGeom prst="rect">
            <a:avLst/>
          </a:prstGeom>
          <a:effectLst>
            <a:outerShdw sx="100000" sy="100000" kx="0" ky="0" algn="b" rotWithShape="0" blurRad="12700" dist="12700" dir="5400000">
              <a:srgbClr val="424242"/>
            </a:outerShdw>
          </a:effectLst>
        </p:spPr>
        <p:txBody>
          <a:bodyPr/>
          <a:lstStyle>
            <a:lvl1pPr>
              <a:defRPr spc="-63" sz="4800">
                <a:solidFill>
                  <a:srgbClr val="E5E5E5"/>
                </a:solidFill>
              </a:defRPr>
            </a:lvl1pPr>
          </a:lstStyle>
          <a:p>
            <a:pPr/>
            <a:r>
              <a:t>Title Text</a:t>
            </a:r>
          </a:p>
        </p:txBody>
      </p:sp>
      <p:sp>
        <p:nvSpPr>
          <p:cNvPr id="81" name="Shape 81"/>
          <p:cNvSpPr/>
          <p:nvPr>
            <p:ph type="body" sz="quarter" idx="1"/>
          </p:nvPr>
        </p:nvSpPr>
        <p:spPr>
          <a:xfrm>
            <a:off x="444500" y="3378200"/>
            <a:ext cx="4127500" cy="2324100"/>
          </a:xfrm>
          <a:prstGeom prst="rect">
            <a:avLst/>
          </a:prstGeom>
          <a:effectLst>
            <a:outerShdw sx="100000" sy="100000" kx="0" ky="0" algn="b" rotWithShape="0" blurRad="12700" dist="12700" dir="5400000">
              <a:srgbClr val="424242"/>
            </a:outerShdw>
          </a:effectLst>
        </p:spPr>
        <p:txBody>
          <a:bodyPr anchor="t"/>
          <a:lstStyle>
            <a:lvl1pPr marL="0" indent="0" algn="ctr">
              <a:spcBef>
                <a:spcPts val="0"/>
              </a:spcBef>
              <a:buSzTx/>
              <a:buNone/>
              <a:defRPr spc="-31" sz="2400">
                <a:solidFill>
                  <a:srgbClr val="CBCBCB"/>
                </a:solidFill>
                <a:latin typeface="+mj-lt"/>
                <a:ea typeface="+mj-ea"/>
                <a:cs typeface="+mj-cs"/>
                <a:sym typeface="Copperplate"/>
              </a:defRPr>
            </a:lvl1pPr>
            <a:lvl2pPr marL="0" indent="0" algn="ctr">
              <a:spcBef>
                <a:spcPts val="0"/>
              </a:spcBef>
              <a:buSzTx/>
              <a:buNone/>
              <a:defRPr spc="-31" sz="2400">
                <a:solidFill>
                  <a:srgbClr val="CBCBCB"/>
                </a:solidFill>
                <a:latin typeface="+mj-lt"/>
                <a:ea typeface="+mj-ea"/>
                <a:cs typeface="+mj-cs"/>
                <a:sym typeface="Copperplate"/>
              </a:defRPr>
            </a:lvl2pPr>
            <a:lvl3pPr marL="0" indent="0" algn="ctr">
              <a:spcBef>
                <a:spcPts val="0"/>
              </a:spcBef>
              <a:buSzTx/>
              <a:buNone/>
              <a:defRPr spc="-31" sz="2400">
                <a:solidFill>
                  <a:srgbClr val="CBCBCB"/>
                </a:solidFill>
                <a:latin typeface="+mj-lt"/>
                <a:ea typeface="+mj-ea"/>
                <a:cs typeface="+mj-cs"/>
                <a:sym typeface="Copperplate"/>
              </a:defRPr>
            </a:lvl3pPr>
            <a:lvl4pPr marL="0" indent="0" algn="ctr">
              <a:spcBef>
                <a:spcPts val="0"/>
              </a:spcBef>
              <a:buSzTx/>
              <a:buNone/>
              <a:defRPr spc="-31" sz="2400">
                <a:solidFill>
                  <a:srgbClr val="CBCBCB"/>
                </a:solidFill>
                <a:latin typeface="+mj-lt"/>
                <a:ea typeface="+mj-ea"/>
                <a:cs typeface="+mj-cs"/>
                <a:sym typeface="Copperplate"/>
              </a:defRPr>
            </a:lvl4pPr>
            <a:lvl5pPr marL="0" indent="0" algn="ctr">
              <a:spcBef>
                <a:spcPts val="0"/>
              </a:spcBef>
              <a:buSzTx/>
              <a:buNone/>
              <a:defRPr spc="-31" sz="2400">
                <a:solidFill>
                  <a:srgbClr val="CBCBCB"/>
                </a:solidFill>
                <a:latin typeface="+mj-lt"/>
                <a:ea typeface="+mj-ea"/>
                <a:cs typeface="+mj-cs"/>
                <a:sym typeface="Copperplate"/>
              </a:defRPr>
            </a:lvl5pPr>
          </a:lstStyle>
          <a:p>
            <a:pPr/>
            <a:r>
              <a:t>Body Level One</a:t>
            </a:r>
          </a:p>
          <a:p>
            <a:pPr lvl="1"/>
            <a:r>
              <a:t>Body Level Two</a:t>
            </a:r>
          </a:p>
          <a:p>
            <a:pPr lvl="2"/>
            <a:r>
              <a:t>Body Level Three</a:t>
            </a:r>
          </a:p>
          <a:p>
            <a:pPr lvl="3"/>
            <a:r>
              <a:t>Body Level Four</a:t>
            </a:r>
          </a:p>
          <a:p>
            <a:pPr lvl="4"/>
            <a:r>
              <a:t>Body Level Five</a:t>
            </a:r>
          </a:p>
        </p:txBody>
      </p:sp>
      <p:sp>
        <p:nvSpPr>
          <p:cNvPr id="82" name="Shape 82"/>
          <p:cNvSpPr/>
          <p:nvPr>
            <p:ph type="sldNum" sz="quarter" idx="2"/>
          </p:nvPr>
        </p:nvSpPr>
        <p:spPr>
          <a:xfrm>
            <a:off x="4436615" y="6477000"/>
            <a:ext cx="271110" cy="225705"/>
          </a:xfrm>
          <a:prstGeom prst="rect">
            <a:avLst/>
          </a:prstGeom>
          <a:effectLst>
            <a:outerShdw sx="100000" sy="100000" kx="0" ky="0" algn="b" rotWithShape="0" blurRad="12700" dist="12700" dir="5400000">
              <a:srgbClr val="424242"/>
            </a:outerShdw>
          </a:effectLst>
        </p:spPr>
        <p:txBody>
          <a:bodyPr/>
          <a:lstStyle>
            <a:lvl1pPr>
              <a:defRPr spc="-15">
                <a:solidFill>
                  <a:srgbClr val="CBCBCB"/>
                </a:solidFill>
                <a:latin typeface="+mj-lt"/>
                <a:ea typeface="+mj-ea"/>
                <a:cs typeface="+mj-cs"/>
                <a:sym typeface="Copperplate"/>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nvSpPr>
        <p:spPr>
          <a:xfrm>
            <a:off x="1003300" y="1422400"/>
            <a:ext cx="7148039" cy="0"/>
          </a:xfrm>
          <a:prstGeom prst="line">
            <a:avLst/>
          </a:prstGeom>
          <a:ln w="12700">
            <a:solidFill>
              <a:srgbClr val="B5B5AF"/>
            </a:solidFill>
            <a:miter lim="400000"/>
          </a:ln>
          <a:effectLst>
            <a:outerShdw sx="100000" sy="100000" kx="0" ky="0" algn="b" rotWithShape="0" blurRad="12700" dist="12700" dir="0">
              <a:srgbClr val="FFFFFF">
                <a:alpha val="82000"/>
              </a:srgbClr>
            </a:outerShdw>
          </a:effectLst>
        </p:spPr>
        <p:txBody>
          <a:bodyPr lIns="0" tIns="0" rIns="0" bIns="0"/>
          <a:lstStyle/>
          <a:p>
            <a:pPr algn="l" defTabSz="457200">
              <a:defRPr sz="1200">
                <a:solidFill>
                  <a:srgbClr val="000000"/>
                </a:solidFill>
                <a:latin typeface="Helvetica"/>
                <a:ea typeface="Helvetica"/>
                <a:cs typeface="Helvetica"/>
                <a:sym typeface="Helvetica"/>
              </a:defRPr>
            </a:pPr>
          </a:p>
        </p:txBody>
      </p:sp>
      <p:sp>
        <p:nvSpPr>
          <p:cNvPr id="3" name="Shape 3"/>
          <p:cNvSpPr/>
          <p:nvPr>
            <p:ph type="title"/>
          </p:nvPr>
        </p:nvSpPr>
        <p:spPr>
          <a:xfrm>
            <a:off x="889000" y="177800"/>
            <a:ext cx="7366000" cy="12065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lstStyle/>
          <a:p>
            <a:pPr/>
            <a:r>
              <a:t>Title Text</a:t>
            </a:r>
          </a:p>
        </p:txBody>
      </p:sp>
      <p:sp>
        <p:nvSpPr>
          <p:cNvPr id="4" name="Shape 4"/>
          <p:cNvSpPr/>
          <p:nvPr>
            <p:ph type="body" idx="1"/>
          </p:nvPr>
        </p:nvSpPr>
        <p:spPr>
          <a:xfrm>
            <a:off x="889000" y="1841500"/>
            <a:ext cx="7366000" cy="44196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p>
            <a:pPr/>
            <a:r>
              <a:t>Body Level One</a:t>
            </a:r>
          </a:p>
          <a:p>
            <a:pPr lvl="1"/>
            <a:r>
              <a:t>Body Level Two</a:t>
            </a:r>
          </a:p>
          <a:p>
            <a:pPr lvl="2"/>
            <a:r>
              <a:t>Body Level Three</a:t>
            </a:r>
          </a:p>
          <a:p>
            <a:pPr lvl="3"/>
            <a:r>
              <a:t>Body Level Four</a:t>
            </a:r>
          </a:p>
          <a:p>
            <a:pPr lvl="4"/>
            <a:r>
              <a:t>Body Level Five</a:t>
            </a:r>
          </a:p>
        </p:txBody>
      </p:sp>
      <p:sp>
        <p:nvSpPr>
          <p:cNvPr id="5" name="Shape 5"/>
          <p:cNvSpPr/>
          <p:nvPr>
            <p:ph type="sldNum" sz="quarter" idx="2"/>
          </p:nvPr>
        </p:nvSpPr>
        <p:spPr>
          <a:xfrm>
            <a:off x="4445000" y="6489700"/>
            <a:ext cx="241300" cy="279400"/>
          </a:xfrm>
          <a:prstGeom prst="rect">
            <a:avLst/>
          </a:prstGeom>
          <a:ln w="12700">
            <a:miter lim="400000"/>
          </a:ln>
        </p:spPr>
        <p:txBody>
          <a:bodyPr wrap="none" lIns="38100" tIns="38100" rIns="38100" bIns="38100">
            <a:spAutoFit/>
          </a:bodyPr>
          <a:lstStyle>
            <a:lvl1pP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Lst>
  <p:transition xmlns:p14="http://schemas.microsoft.com/office/powerpoint/2010/main" spd="med" advClick="1"/>
  <p:txStyles>
    <p:titleStyle>
      <a:lvl1pPr marL="0" marR="0" indent="0" algn="ctr" defTabSz="406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opperplate"/>
        </a:defRPr>
      </a:lvl1pPr>
      <a:lvl2pPr marL="0" marR="0" indent="228600" algn="ctr" defTabSz="406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opperplate"/>
        </a:defRPr>
      </a:lvl2pPr>
      <a:lvl3pPr marL="0" marR="0" indent="457200" algn="ctr" defTabSz="406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opperplate"/>
        </a:defRPr>
      </a:lvl3pPr>
      <a:lvl4pPr marL="0" marR="0" indent="685800" algn="ctr" defTabSz="406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opperplate"/>
        </a:defRPr>
      </a:lvl4pPr>
      <a:lvl5pPr marL="0" marR="0" indent="914400" algn="ctr" defTabSz="406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opperplate"/>
        </a:defRPr>
      </a:lvl5pPr>
      <a:lvl6pPr marL="0" marR="0" indent="1143000" algn="ctr" defTabSz="406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opperplate"/>
        </a:defRPr>
      </a:lvl6pPr>
      <a:lvl7pPr marL="0" marR="0" indent="1371600" algn="ctr" defTabSz="406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opperplate"/>
        </a:defRPr>
      </a:lvl7pPr>
      <a:lvl8pPr marL="0" marR="0" indent="1600200" algn="ctr" defTabSz="406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opperplate"/>
        </a:defRPr>
      </a:lvl8pPr>
      <a:lvl9pPr marL="0" marR="0" indent="1828800" algn="ctr" defTabSz="406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opperplate"/>
        </a:defRPr>
      </a:lvl9pPr>
    </p:titleStyle>
    <p:bodyStyle>
      <a:lvl1pPr marL="700738" marR="0" indent="-446738" algn="l" defTabSz="406400" latinLnBrk="0">
        <a:lnSpc>
          <a:spcPct val="100000"/>
        </a:lnSpc>
        <a:spcBef>
          <a:spcPts val="1300"/>
        </a:spcBef>
        <a:spcAft>
          <a:spcPts val="0"/>
        </a:spcAft>
        <a:buClrTx/>
        <a:buSzPct val="100000"/>
        <a:buFontTx/>
        <a:buChar char="•"/>
        <a:tabLst/>
        <a:defRPr b="0" baseline="0" cap="none" i="0" spc="0" strike="noStrike" sz="2800" u="none">
          <a:ln>
            <a:noFill/>
          </a:ln>
          <a:solidFill>
            <a:srgbClr val="515151"/>
          </a:solidFill>
          <a:uFillTx/>
          <a:latin typeface="+mn-lt"/>
          <a:ea typeface="+mn-ea"/>
          <a:cs typeface="+mn-cs"/>
          <a:sym typeface="Palatino"/>
        </a:defRPr>
      </a:lvl1pPr>
      <a:lvl2pPr marL="1043638" marR="0" indent="-446738" algn="l" defTabSz="406400" latinLnBrk="0">
        <a:lnSpc>
          <a:spcPct val="100000"/>
        </a:lnSpc>
        <a:spcBef>
          <a:spcPts val="1300"/>
        </a:spcBef>
        <a:spcAft>
          <a:spcPts val="0"/>
        </a:spcAft>
        <a:buClrTx/>
        <a:buSzPct val="100000"/>
        <a:buFontTx/>
        <a:buChar char="•"/>
        <a:tabLst/>
        <a:defRPr b="0" baseline="0" cap="none" i="0" spc="0" strike="noStrike" sz="2800" u="none">
          <a:ln>
            <a:noFill/>
          </a:ln>
          <a:solidFill>
            <a:srgbClr val="515151"/>
          </a:solidFill>
          <a:uFillTx/>
          <a:latin typeface="+mn-lt"/>
          <a:ea typeface="+mn-ea"/>
          <a:cs typeface="+mn-cs"/>
          <a:sym typeface="Palatino"/>
        </a:defRPr>
      </a:lvl2pPr>
      <a:lvl3pPr marL="1386538" marR="0" indent="-446738" algn="l" defTabSz="406400" latinLnBrk="0">
        <a:lnSpc>
          <a:spcPct val="100000"/>
        </a:lnSpc>
        <a:spcBef>
          <a:spcPts val="1300"/>
        </a:spcBef>
        <a:spcAft>
          <a:spcPts val="0"/>
        </a:spcAft>
        <a:buClrTx/>
        <a:buSzPct val="100000"/>
        <a:buFontTx/>
        <a:buChar char="•"/>
        <a:tabLst/>
        <a:defRPr b="0" baseline="0" cap="none" i="0" spc="0" strike="noStrike" sz="2800" u="none">
          <a:ln>
            <a:noFill/>
          </a:ln>
          <a:solidFill>
            <a:srgbClr val="515151"/>
          </a:solidFill>
          <a:uFillTx/>
          <a:latin typeface="+mn-lt"/>
          <a:ea typeface="+mn-ea"/>
          <a:cs typeface="+mn-cs"/>
          <a:sym typeface="Palatino"/>
        </a:defRPr>
      </a:lvl3pPr>
      <a:lvl4pPr marL="1742138" marR="0" indent="-446738" algn="l" defTabSz="406400" latinLnBrk="0">
        <a:lnSpc>
          <a:spcPct val="100000"/>
        </a:lnSpc>
        <a:spcBef>
          <a:spcPts val="1300"/>
        </a:spcBef>
        <a:spcAft>
          <a:spcPts val="0"/>
        </a:spcAft>
        <a:buClrTx/>
        <a:buSzPct val="100000"/>
        <a:buFontTx/>
        <a:buChar char="•"/>
        <a:tabLst/>
        <a:defRPr b="0" baseline="0" cap="none" i="0" spc="0" strike="noStrike" sz="2800" u="none">
          <a:ln>
            <a:noFill/>
          </a:ln>
          <a:solidFill>
            <a:srgbClr val="515151"/>
          </a:solidFill>
          <a:uFillTx/>
          <a:latin typeface="+mn-lt"/>
          <a:ea typeface="+mn-ea"/>
          <a:cs typeface="+mn-cs"/>
          <a:sym typeface="Palatino"/>
        </a:defRPr>
      </a:lvl4pPr>
      <a:lvl5pPr marL="2085038" marR="0" indent="-446738" algn="l" defTabSz="406400" latinLnBrk="0">
        <a:lnSpc>
          <a:spcPct val="100000"/>
        </a:lnSpc>
        <a:spcBef>
          <a:spcPts val="1300"/>
        </a:spcBef>
        <a:spcAft>
          <a:spcPts val="0"/>
        </a:spcAft>
        <a:buClrTx/>
        <a:buSzPct val="100000"/>
        <a:buFontTx/>
        <a:buChar char="•"/>
        <a:tabLst/>
        <a:defRPr b="0" baseline="0" cap="none" i="0" spc="0" strike="noStrike" sz="2800" u="none">
          <a:ln>
            <a:noFill/>
          </a:ln>
          <a:solidFill>
            <a:srgbClr val="515151"/>
          </a:solidFill>
          <a:uFillTx/>
          <a:latin typeface="+mn-lt"/>
          <a:ea typeface="+mn-ea"/>
          <a:cs typeface="+mn-cs"/>
          <a:sym typeface="Palatino"/>
        </a:defRPr>
      </a:lvl5pPr>
      <a:lvl6pPr marL="2427938" marR="0" indent="-446738" algn="l" defTabSz="406400" latinLnBrk="0">
        <a:lnSpc>
          <a:spcPct val="100000"/>
        </a:lnSpc>
        <a:spcBef>
          <a:spcPts val="1300"/>
        </a:spcBef>
        <a:spcAft>
          <a:spcPts val="0"/>
        </a:spcAft>
        <a:buClrTx/>
        <a:buSzPct val="100000"/>
        <a:buFontTx/>
        <a:buChar char="•"/>
        <a:tabLst/>
        <a:defRPr b="0" baseline="0" cap="none" i="0" spc="0" strike="noStrike" sz="2800" u="none">
          <a:ln>
            <a:noFill/>
          </a:ln>
          <a:solidFill>
            <a:srgbClr val="515151"/>
          </a:solidFill>
          <a:uFillTx/>
          <a:latin typeface="+mn-lt"/>
          <a:ea typeface="+mn-ea"/>
          <a:cs typeface="+mn-cs"/>
          <a:sym typeface="Palatino"/>
        </a:defRPr>
      </a:lvl6pPr>
      <a:lvl7pPr marL="2770838" marR="0" indent="-446738" algn="l" defTabSz="406400" latinLnBrk="0">
        <a:lnSpc>
          <a:spcPct val="100000"/>
        </a:lnSpc>
        <a:spcBef>
          <a:spcPts val="1300"/>
        </a:spcBef>
        <a:spcAft>
          <a:spcPts val="0"/>
        </a:spcAft>
        <a:buClrTx/>
        <a:buSzPct val="100000"/>
        <a:buFontTx/>
        <a:buChar char="•"/>
        <a:tabLst/>
        <a:defRPr b="0" baseline="0" cap="none" i="0" spc="0" strike="noStrike" sz="2800" u="none">
          <a:ln>
            <a:noFill/>
          </a:ln>
          <a:solidFill>
            <a:srgbClr val="515151"/>
          </a:solidFill>
          <a:uFillTx/>
          <a:latin typeface="+mn-lt"/>
          <a:ea typeface="+mn-ea"/>
          <a:cs typeface="+mn-cs"/>
          <a:sym typeface="Palatino"/>
        </a:defRPr>
      </a:lvl7pPr>
      <a:lvl8pPr marL="3113738" marR="0" indent="-446738" algn="l" defTabSz="406400" latinLnBrk="0">
        <a:lnSpc>
          <a:spcPct val="100000"/>
        </a:lnSpc>
        <a:spcBef>
          <a:spcPts val="1300"/>
        </a:spcBef>
        <a:spcAft>
          <a:spcPts val="0"/>
        </a:spcAft>
        <a:buClrTx/>
        <a:buSzPct val="100000"/>
        <a:buFontTx/>
        <a:buChar char="•"/>
        <a:tabLst/>
        <a:defRPr b="0" baseline="0" cap="none" i="0" spc="0" strike="noStrike" sz="2800" u="none">
          <a:ln>
            <a:noFill/>
          </a:ln>
          <a:solidFill>
            <a:srgbClr val="515151"/>
          </a:solidFill>
          <a:uFillTx/>
          <a:latin typeface="+mn-lt"/>
          <a:ea typeface="+mn-ea"/>
          <a:cs typeface="+mn-cs"/>
          <a:sym typeface="Palatino"/>
        </a:defRPr>
      </a:lvl8pPr>
      <a:lvl9pPr marL="3456638" marR="0" indent="-446738" algn="l" defTabSz="406400" latinLnBrk="0">
        <a:lnSpc>
          <a:spcPct val="100000"/>
        </a:lnSpc>
        <a:spcBef>
          <a:spcPts val="1300"/>
        </a:spcBef>
        <a:spcAft>
          <a:spcPts val="0"/>
        </a:spcAft>
        <a:buClrTx/>
        <a:buSzPct val="100000"/>
        <a:buFontTx/>
        <a:buChar char="•"/>
        <a:tabLst/>
        <a:defRPr b="0" baseline="0" cap="none" i="0" spc="0" strike="noStrike" sz="2800" u="none">
          <a:ln>
            <a:noFill/>
          </a:ln>
          <a:solidFill>
            <a:srgbClr val="515151"/>
          </a:solidFill>
          <a:uFillTx/>
          <a:latin typeface="+mn-lt"/>
          <a:ea typeface="+mn-ea"/>
          <a:cs typeface="+mn-cs"/>
          <a:sym typeface="Palatino"/>
        </a:defRPr>
      </a:lvl9pPr>
    </p:bodyStyle>
    <p:otherStyle>
      <a:lvl1pPr marL="0" marR="0" indent="0" algn="ctr" defTabSz="40640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Palatino"/>
        </a:defRPr>
      </a:lvl1pPr>
      <a:lvl2pPr marL="0" marR="0" indent="228600" algn="ctr" defTabSz="40640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Palatino"/>
        </a:defRPr>
      </a:lvl2pPr>
      <a:lvl3pPr marL="0" marR="0" indent="457200" algn="ctr" defTabSz="40640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Palatino"/>
        </a:defRPr>
      </a:lvl3pPr>
      <a:lvl4pPr marL="0" marR="0" indent="685800" algn="ctr" defTabSz="40640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Palatino"/>
        </a:defRPr>
      </a:lvl4pPr>
      <a:lvl5pPr marL="0" marR="0" indent="914400" algn="ctr" defTabSz="40640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Palatino"/>
        </a:defRPr>
      </a:lvl5pPr>
      <a:lvl6pPr marL="0" marR="0" indent="1143000" algn="ctr" defTabSz="40640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Palatino"/>
        </a:defRPr>
      </a:lvl6pPr>
      <a:lvl7pPr marL="0" marR="0" indent="1371600" algn="ctr" defTabSz="40640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Palatino"/>
        </a:defRPr>
      </a:lvl7pPr>
      <a:lvl8pPr marL="0" marR="0" indent="1600200" algn="ctr" defTabSz="40640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Palatino"/>
        </a:defRPr>
      </a:lvl8pPr>
      <a:lvl9pPr marL="0" marR="0" indent="1828800" algn="ctr" defTabSz="40640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Palatino"/>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lasswithlyon.com/" TargetMode="External"/><Relationship Id="rId3" Type="http://schemas.openxmlformats.org/officeDocument/2006/relationships/image" Target="../media/image10.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ricalyonart.com" TargetMode="External"/><Relationship Id="rId3" Type="http://schemas.openxmlformats.org/officeDocument/2006/relationships/image" Target="../media/image3.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Shape 175"/>
          <p:cNvSpPr/>
          <p:nvPr>
            <p:ph type="title"/>
          </p:nvPr>
        </p:nvSpPr>
        <p:spPr>
          <a:xfrm>
            <a:off x="457200" y="0"/>
            <a:ext cx="8229600" cy="1143000"/>
          </a:xfrm>
          <a:prstGeom prst="rect">
            <a:avLst/>
          </a:prstGeom>
        </p:spPr>
        <p:txBody>
          <a:bodyPr anchor="ctr"/>
          <a:lstStyle/>
          <a:p>
            <a:pPr>
              <a:defRPr sz="4050"/>
            </a:pPr>
            <a:r>
              <a:t>Bell Work – write on the index card</a:t>
            </a:r>
            <a:br/>
            <a:r>
              <a:t>5 min. 1/14/2015</a:t>
            </a:r>
          </a:p>
        </p:txBody>
      </p:sp>
      <p:sp>
        <p:nvSpPr>
          <p:cNvPr id="176" name="Shape 176"/>
          <p:cNvSpPr/>
          <p:nvPr>
            <p:ph type="body" idx="1"/>
          </p:nvPr>
        </p:nvSpPr>
        <p:spPr>
          <a:xfrm>
            <a:off x="0" y="1524000"/>
            <a:ext cx="9144000" cy="5334000"/>
          </a:xfrm>
          <a:prstGeom prst="rect">
            <a:avLst/>
          </a:prstGeom>
        </p:spPr>
        <p:txBody>
          <a:bodyPr anchor="t"/>
          <a:lstStyle/>
          <a:p>
            <a:pPr lvl="1" marL="971550" indent="-514350">
              <a:spcBef>
                <a:spcPts val="600"/>
              </a:spcBef>
              <a:buClr>
                <a:srgbClr val="F1358D"/>
              </a:buClr>
              <a:buSzPct val="90000"/>
              <a:buAutoNum type="arabicParenR" startAt="1"/>
            </a:pPr>
            <a:r>
              <a:rPr b="1"/>
              <a:t>Your name: first and last &amp; class period</a:t>
            </a:r>
          </a:p>
          <a:p>
            <a:pPr lvl="1" marL="971550" indent="-514350">
              <a:spcBef>
                <a:spcPts val="600"/>
              </a:spcBef>
              <a:buClr>
                <a:srgbClr val="F1358D"/>
              </a:buClr>
              <a:buSzPct val="90000"/>
              <a:buAutoNum type="arabicParenR" startAt="1"/>
            </a:pPr>
            <a:r>
              <a:rPr b="1"/>
              <a:t>Your grade level</a:t>
            </a:r>
          </a:p>
          <a:p>
            <a:pPr lvl="1" marL="971550" indent="-514350">
              <a:spcBef>
                <a:spcPts val="600"/>
              </a:spcBef>
              <a:buClr>
                <a:srgbClr val="F1358D"/>
              </a:buClr>
              <a:buSzPct val="90000"/>
              <a:buAutoNum type="arabicParenR" startAt="1"/>
            </a:pPr>
            <a:r>
              <a:rPr b="1"/>
              <a:t>What do you want to learn about in film making?</a:t>
            </a:r>
          </a:p>
          <a:p>
            <a:pPr lvl="1" marL="971550" indent="-514350">
              <a:spcBef>
                <a:spcPts val="600"/>
              </a:spcBef>
              <a:buClr>
                <a:srgbClr val="F1358D"/>
              </a:buClr>
              <a:buSzPct val="90000"/>
              <a:buAutoNum type="arabicParenR" startAt="1"/>
            </a:pPr>
            <a:r>
              <a:rPr b="1"/>
              <a:t>What do you already know about film making?</a:t>
            </a:r>
          </a:p>
          <a:p>
            <a:pPr lvl="1" marL="971550" indent="-514350">
              <a:spcBef>
                <a:spcPts val="600"/>
              </a:spcBef>
              <a:buClr>
                <a:srgbClr val="F1358D"/>
              </a:buClr>
              <a:buSzPct val="90000"/>
              <a:buAutoNum type="arabicParenR" startAt="1"/>
            </a:pPr>
            <a:r>
              <a:rPr b="1"/>
              <a:t>What is your favorite movie? &amp; Why?</a:t>
            </a:r>
          </a:p>
          <a:p>
            <a:pPr lvl="1" marL="971550" indent="-514350">
              <a:spcBef>
                <a:spcPts val="600"/>
              </a:spcBef>
              <a:buClr>
                <a:srgbClr val="F1358D"/>
              </a:buClr>
              <a:buSzPct val="90000"/>
              <a:buAutoNum type="arabicParenR" startAt="1"/>
            </a:pPr>
            <a:r>
              <a:rPr b="1"/>
              <a:t>Contact name &amp; number for parent/guardian to tell them something great!</a:t>
            </a:r>
          </a:p>
          <a:p>
            <a:pPr lvl="1" marL="731519" indent="-274319" algn="ctr">
              <a:spcBef>
                <a:spcPts val="600"/>
              </a:spcBef>
              <a:buSzTx/>
              <a:buNone/>
              <a:defRPr i="1"/>
            </a:pPr>
            <a:r>
              <a:t>When you are done, please wait for others to finish. </a:t>
            </a:r>
          </a:p>
          <a:p>
            <a:pPr lvl="1" marL="731519" indent="-274319" algn="ctr">
              <a:spcBef>
                <a:spcPts val="600"/>
              </a:spcBef>
              <a:buSzTx/>
              <a:buNone/>
              <a:defRPr i="1"/>
            </a:pPr>
            <a:r>
              <a:t>Thank you!</a:t>
            </a:r>
          </a:p>
        </p:txBody>
      </p:sp>
      <p:pic>
        <p:nvPicPr>
          <p:cNvPr id="177" name="image2.png"/>
          <p:cNvPicPr>
            <a:picLocks noChangeAspect="1"/>
          </p:cNvPicPr>
          <p:nvPr/>
        </p:nvPicPr>
        <p:blipFill>
          <a:blip r:embed="rId2">
            <a:extLst/>
          </a:blip>
          <a:stretch>
            <a:fillRect/>
          </a:stretch>
        </p:blipFill>
        <p:spPr>
          <a:xfrm>
            <a:off x="7737972" y="1447800"/>
            <a:ext cx="1143001" cy="1143000"/>
          </a:xfrm>
          <a:prstGeom prst="rect">
            <a:avLst/>
          </a:prstGeom>
          <a:ln w="12700"/>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5" name="Shape 205"/>
          <p:cNvSpPr/>
          <p:nvPr>
            <p:ph type="title"/>
          </p:nvPr>
        </p:nvSpPr>
        <p:spPr>
          <a:prstGeom prst="rect">
            <a:avLst/>
          </a:prstGeom>
        </p:spPr>
        <p:txBody>
          <a:bodyPr/>
          <a:lstStyle/>
          <a:p>
            <a:pPr/>
            <a:r>
              <a:t>lyon’s faults</a:t>
            </a:r>
          </a:p>
        </p:txBody>
      </p:sp>
      <p:sp>
        <p:nvSpPr>
          <p:cNvPr id="206" name="Shape 206"/>
          <p:cNvSpPr/>
          <p:nvPr>
            <p:ph type="body" idx="1"/>
          </p:nvPr>
        </p:nvSpPr>
        <p:spPr>
          <a:prstGeom prst="rect">
            <a:avLst/>
          </a:prstGeom>
        </p:spPr>
        <p:txBody>
          <a:bodyPr/>
          <a:lstStyle/>
          <a:p>
            <a:pPr marL="1043638"/>
            <a:r>
              <a:t>It’s challenging for me to spell</a:t>
            </a:r>
          </a:p>
          <a:p>
            <a:pPr marL="1043638"/>
            <a:r>
              <a:t>It take me a few months to memorize names</a:t>
            </a:r>
          </a:p>
          <a:p>
            <a:pPr marL="1043638"/>
            <a:r>
              <a:t>I am a driven person and want the best for all of you, so I care too much</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8" name="Shape 208"/>
          <p:cNvSpPr/>
          <p:nvPr>
            <p:ph type="body" idx="1"/>
          </p:nvPr>
        </p:nvSpPr>
        <p:spPr>
          <a:xfrm>
            <a:off x="889000" y="1841500"/>
            <a:ext cx="7924800" cy="4495800"/>
          </a:xfrm>
          <a:prstGeom prst="rect">
            <a:avLst/>
          </a:prstGeom>
        </p:spPr>
        <p:txBody>
          <a:bodyPr anchor="t"/>
          <a:lstStyle/>
          <a:p>
            <a:pPr>
              <a:buSzPct val="80000"/>
            </a:pPr>
            <a:r>
              <a:t>Therapy dog </a:t>
            </a:r>
            <a:r>
              <a:rPr>
                <a:latin typeface="Wingdings"/>
                <a:ea typeface="Wingdings"/>
                <a:cs typeface="Wingdings"/>
                <a:sym typeface="Wingdings"/>
              </a:rPr>
              <a:t></a:t>
            </a:r>
          </a:p>
          <a:p>
            <a:pPr>
              <a:buSzPct val="80000"/>
            </a:pPr>
            <a:r>
              <a:rPr b="1"/>
              <a:t>No food, candy, or drinks in class</a:t>
            </a:r>
          </a:p>
          <a:p>
            <a:pPr>
              <a:buSzPct val="80000"/>
            </a:pPr>
            <a:r>
              <a:t>Let him chill on his matt in the back</a:t>
            </a:r>
          </a:p>
          <a:p>
            <a:pPr>
              <a:buSzPct val="80000"/>
            </a:pPr>
            <a:r>
              <a:t>During editing and filming he will be walking around</a:t>
            </a:r>
          </a:p>
          <a:p>
            <a:pPr>
              <a:buSzPct val="80000"/>
            </a:pPr>
            <a:r>
              <a:t>Greeting people at the door daily</a:t>
            </a:r>
          </a:p>
          <a:p>
            <a:pPr>
              <a:buSzPct val="80000"/>
            </a:pPr>
            <a:r>
              <a:rPr b="1"/>
              <a:t>No whistling or calling his name - thanks</a:t>
            </a:r>
          </a:p>
        </p:txBody>
      </p:sp>
      <p:sp>
        <p:nvSpPr>
          <p:cNvPr id="209" name="Shape 209"/>
          <p:cNvSpPr/>
          <p:nvPr>
            <p:ph type="title"/>
          </p:nvPr>
        </p:nvSpPr>
        <p:spPr>
          <a:prstGeom prst="rect">
            <a:avLst/>
          </a:prstGeom>
        </p:spPr>
        <p:txBody>
          <a:bodyPr anchor="ctr"/>
          <a:lstStyle/>
          <a:p>
            <a:pPr/>
            <a:r>
              <a:t>Griffin</a:t>
            </a:r>
          </a:p>
        </p:txBody>
      </p:sp>
      <p:pic>
        <p:nvPicPr>
          <p:cNvPr id="210" name="image10.jpg"/>
          <p:cNvPicPr>
            <a:picLocks noChangeAspect="1"/>
          </p:cNvPicPr>
          <p:nvPr/>
        </p:nvPicPr>
        <p:blipFill>
          <a:blip r:embed="rId2">
            <a:extLst/>
          </a:blip>
          <a:stretch>
            <a:fillRect/>
          </a:stretch>
        </p:blipFill>
        <p:spPr>
          <a:xfrm>
            <a:off x="6819900" y="-304800"/>
            <a:ext cx="2114550" cy="2819400"/>
          </a:xfrm>
          <a:prstGeom prst="rect">
            <a:avLst/>
          </a:prstGeom>
          <a:ln w="12700"/>
        </p:spPr>
      </p:pic>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2" name="Shape 212"/>
          <p:cNvSpPr/>
          <p:nvPr>
            <p:ph type="title"/>
          </p:nvPr>
        </p:nvSpPr>
        <p:spPr>
          <a:prstGeom prst="rect">
            <a:avLst/>
          </a:prstGeom>
        </p:spPr>
        <p:txBody>
          <a:bodyPr anchor="ctr"/>
          <a:lstStyle/>
          <a:p>
            <a:pPr/>
            <a:r>
              <a:t>Who are all of you?</a:t>
            </a:r>
          </a:p>
        </p:txBody>
      </p:sp>
      <p:sp>
        <p:nvSpPr>
          <p:cNvPr id="213" name="Shape 213"/>
          <p:cNvSpPr/>
          <p:nvPr>
            <p:ph type="body" idx="1"/>
          </p:nvPr>
        </p:nvSpPr>
        <p:spPr>
          <a:xfrm>
            <a:off x="228600" y="1790700"/>
            <a:ext cx="8686800" cy="4749800"/>
          </a:xfrm>
          <a:prstGeom prst="rect">
            <a:avLst/>
          </a:prstGeom>
        </p:spPr>
        <p:txBody>
          <a:bodyPr anchor="t"/>
          <a:lstStyle/>
          <a:p>
            <a:pPr>
              <a:lnSpc>
                <a:spcPct val="90000"/>
              </a:lnSpc>
              <a:buSzPct val="80000"/>
              <a:defRPr sz="2400"/>
            </a:pPr>
            <a:r>
              <a:t>Activity: </a:t>
            </a:r>
          </a:p>
          <a:p>
            <a:pPr lvl="1">
              <a:lnSpc>
                <a:spcPct val="90000"/>
              </a:lnSpc>
              <a:spcBef>
                <a:spcPts val="600"/>
              </a:spcBef>
              <a:buSzPct val="90000"/>
              <a:defRPr sz="2400"/>
            </a:pPr>
            <a:r>
              <a:t>Share at your table answers at your table(5-10 min.)</a:t>
            </a:r>
          </a:p>
          <a:p>
            <a:pPr lvl="1">
              <a:lnSpc>
                <a:spcPct val="90000"/>
              </a:lnSpc>
              <a:spcBef>
                <a:spcPts val="600"/>
              </a:spcBef>
              <a:buSzPct val="90000"/>
              <a:defRPr sz="2400"/>
            </a:pPr>
            <a:r>
              <a:t>Figure out what you all at your table have in common, it’s got to be something that is not obvious(example: we all know you are in the same class, that you go to BL, we all can see what you look like, etc.) Make sure to tell use something we wouldn’t know if you didn’t tell us</a:t>
            </a:r>
          </a:p>
          <a:p>
            <a:pPr lvl="2">
              <a:lnSpc>
                <a:spcPct val="90000"/>
              </a:lnSpc>
              <a:spcBef>
                <a:spcPts val="500"/>
              </a:spcBef>
              <a:defRPr sz="2400"/>
            </a:pPr>
            <a:r>
              <a:t>Write your response on the whiteboards at your table, with the dry erase marker.</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Shape 215"/>
          <p:cNvSpPr/>
          <p:nvPr>
            <p:ph type="title"/>
          </p:nvPr>
        </p:nvSpPr>
        <p:spPr>
          <a:prstGeom prst="rect">
            <a:avLst/>
          </a:prstGeom>
        </p:spPr>
        <p:txBody>
          <a:bodyPr anchor="ctr"/>
          <a:lstStyle>
            <a:lvl1pPr>
              <a:defRPr sz="4050"/>
            </a:lvl1pPr>
          </a:lstStyle>
          <a:p>
            <a:pPr/>
            <a:r>
              <a:t>Somethings to take note of in the classroom…</a:t>
            </a:r>
          </a:p>
        </p:txBody>
      </p:sp>
      <p:sp>
        <p:nvSpPr>
          <p:cNvPr id="216" name="Shape 216"/>
          <p:cNvSpPr/>
          <p:nvPr>
            <p:ph type="body" idx="1"/>
          </p:nvPr>
        </p:nvSpPr>
        <p:spPr>
          <a:prstGeom prst="rect">
            <a:avLst/>
          </a:prstGeom>
        </p:spPr>
        <p:txBody>
          <a:bodyPr anchor="t"/>
          <a:lstStyle/>
          <a:p>
            <a:pPr>
              <a:lnSpc>
                <a:spcPct val="80000"/>
              </a:lnSpc>
              <a:buSzPct val="80000"/>
              <a:defRPr sz="1800"/>
            </a:pPr>
            <a:r>
              <a:t>Calendars - Sundance!!! - permission slips next class</a:t>
            </a:r>
          </a:p>
          <a:p>
            <a:pPr>
              <a:lnSpc>
                <a:spcPct val="80000"/>
              </a:lnSpc>
              <a:buSzPct val="80000"/>
              <a:defRPr sz="1800"/>
            </a:pPr>
            <a:r>
              <a:t>Disclosures - get signed and bring back = extra credit</a:t>
            </a:r>
          </a:p>
          <a:p>
            <a:pPr>
              <a:lnSpc>
                <a:spcPct val="80000"/>
              </a:lnSpc>
              <a:buSzPct val="80000"/>
              <a:defRPr sz="1800"/>
            </a:pPr>
            <a:r>
              <a:t>Recycling</a:t>
            </a:r>
          </a:p>
          <a:p>
            <a:pPr>
              <a:lnSpc>
                <a:spcPct val="80000"/>
              </a:lnSpc>
              <a:buSzPct val="80000"/>
              <a:defRPr sz="1800"/>
            </a:pPr>
            <a:r>
              <a:t>Everyone will have a file folder for all their papers</a:t>
            </a:r>
          </a:p>
          <a:p>
            <a:pPr>
              <a:lnSpc>
                <a:spcPct val="80000"/>
              </a:lnSpc>
              <a:buSzPct val="80000"/>
              <a:defRPr sz="1800"/>
            </a:pPr>
            <a:r>
              <a:t>Tables and chairs - we move, they move</a:t>
            </a:r>
          </a:p>
          <a:p>
            <a:pPr>
              <a:lnSpc>
                <a:spcPct val="80000"/>
              </a:lnSpc>
              <a:buSzPct val="80000"/>
              <a:defRPr sz="1800"/>
            </a:pPr>
            <a:r>
              <a:t>Hall Pass - next class(no hall passes today)</a:t>
            </a:r>
          </a:p>
          <a:p>
            <a:pPr lvl="1">
              <a:lnSpc>
                <a:spcPct val="80000"/>
              </a:lnSpc>
              <a:spcBef>
                <a:spcPts val="600"/>
              </a:spcBef>
              <a:buSzPct val="90000"/>
              <a:defRPr sz="1800"/>
            </a:pPr>
            <a:r>
              <a:t>Not during the 1</a:t>
            </a:r>
            <a:r>
              <a:rPr baseline="28888"/>
              <a:t>st</a:t>
            </a:r>
            <a:r>
              <a:t> 10 min. or last 10 min. of class</a:t>
            </a:r>
          </a:p>
          <a:p>
            <a:pPr lvl="1">
              <a:lnSpc>
                <a:spcPct val="80000"/>
              </a:lnSpc>
              <a:spcBef>
                <a:spcPts val="600"/>
              </a:spcBef>
              <a:buSzPct val="90000"/>
              <a:defRPr sz="1800"/>
            </a:pPr>
            <a:r>
              <a:t>Only 3 per term, must sign back of planner</a:t>
            </a:r>
          </a:p>
          <a:p>
            <a:pPr>
              <a:lnSpc>
                <a:spcPct val="80000"/>
              </a:lnSpc>
              <a:buSzPct val="80000"/>
              <a:defRPr sz="1800"/>
            </a:pPr>
            <a:r>
              <a:t>Website! – </a:t>
            </a:r>
            <a:r>
              <a:rPr u="sng">
                <a:solidFill>
                  <a:srgbClr val="F19A00"/>
                </a:solidFill>
                <a:uFill>
                  <a:solidFill>
                    <a:srgbClr val="F19A00"/>
                  </a:solidFill>
                </a:uFill>
                <a:hlinkClick r:id="rId2" invalidUrl="" action="" tgtFrame="" tooltip="" history="1" highlightClick="0" endSnd="0"/>
              </a:rPr>
              <a:t>www.classwithlyon.com</a:t>
            </a:r>
            <a:r>
              <a:t> &amp; Remind app(sign-up)</a:t>
            </a:r>
          </a:p>
          <a:p>
            <a:pPr>
              <a:lnSpc>
                <a:spcPct val="80000"/>
              </a:lnSpc>
              <a:buSzPct val="80000"/>
              <a:defRPr sz="1800"/>
            </a:pPr>
            <a:r>
              <a:t>(5-15 min)</a:t>
            </a:r>
          </a:p>
          <a:p>
            <a:pPr>
              <a:lnSpc>
                <a:spcPct val="80000"/>
              </a:lnSpc>
              <a:buSzPct val="80000"/>
              <a:defRPr sz="1800"/>
            </a:pPr>
            <a:r>
              <a:t>Questions?</a:t>
            </a:r>
          </a:p>
        </p:txBody>
      </p:sp>
      <p:pic>
        <p:nvPicPr>
          <p:cNvPr id="217" name="image11.jpg"/>
          <p:cNvPicPr>
            <a:picLocks noChangeAspect="1"/>
          </p:cNvPicPr>
          <p:nvPr/>
        </p:nvPicPr>
        <p:blipFill>
          <a:blip r:embed="rId3">
            <a:extLst/>
          </a:blip>
          <a:stretch>
            <a:fillRect/>
          </a:stretch>
        </p:blipFill>
        <p:spPr>
          <a:xfrm>
            <a:off x="8229600" y="152398"/>
            <a:ext cx="723900" cy="1162628"/>
          </a:xfrm>
          <a:prstGeom prst="rect">
            <a:avLst/>
          </a:prstGeom>
          <a:ln w="12700"/>
        </p:spPr>
      </p:pic>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9" name="Shape 219"/>
          <p:cNvSpPr/>
          <p:nvPr>
            <p:ph type="title"/>
          </p:nvPr>
        </p:nvSpPr>
        <p:spPr>
          <a:prstGeom prst="rect">
            <a:avLst/>
          </a:prstGeom>
        </p:spPr>
        <p:txBody>
          <a:bodyPr anchor="ctr"/>
          <a:lstStyle/>
          <a:p>
            <a:pPr/>
            <a:r>
              <a:t>7 Shot Styles </a:t>
            </a:r>
          </a:p>
        </p:txBody>
      </p:sp>
      <p:pic>
        <p:nvPicPr>
          <p:cNvPr id="220" name="image12.jpg"/>
          <p:cNvPicPr>
            <a:picLocks noChangeAspect="1"/>
          </p:cNvPicPr>
          <p:nvPr/>
        </p:nvPicPr>
        <p:blipFill>
          <a:blip r:embed="rId2">
            <a:extLst/>
          </a:blip>
          <a:stretch>
            <a:fillRect/>
          </a:stretch>
        </p:blipFill>
        <p:spPr>
          <a:xfrm>
            <a:off x="35442" y="1219200"/>
            <a:ext cx="6477001" cy="3492500"/>
          </a:xfrm>
          <a:prstGeom prst="rect">
            <a:avLst/>
          </a:prstGeom>
          <a:ln w="12700"/>
        </p:spPr>
      </p:pic>
      <p:pic>
        <p:nvPicPr>
          <p:cNvPr id="221" name="image13.jpg"/>
          <p:cNvPicPr>
            <a:picLocks noChangeAspect="1"/>
          </p:cNvPicPr>
          <p:nvPr/>
        </p:nvPicPr>
        <p:blipFill>
          <a:blip r:embed="rId3">
            <a:extLst/>
          </a:blip>
          <a:stretch>
            <a:fillRect/>
          </a:stretch>
        </p:blipFill>
        <p:spPr>
          <a:xfrm>
            <a:off x="5562600" y="4610614"/>
            <a:ext cx="3000375" cy="2247386"/>
          </a:xfrm>
          <a:prstGeom prst="rect">
            <a:avLst/>
          </a:prstGeom>
          <a:ln w="12700"/>
        </p:spPr>
      </p:pic>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3" name="Shape 223"/>
          <p:cNvSpPr/>
          <p:nvPr>
            <p:ph type="title"/>
          </p:nvPr>
        </p:nvSpPr>
        <p:spPr>
          <a:prstGeom prst="rect">
            <a:avLst/>
          </a:prstGeom>
        </p:spPr>
        <p:txBody>
          <a:bodyPr anchor="ctr"/>
          <a:lstStyle/>
          <a:p>
            <a:pPr/>
            <a:r>
              <a:t>Mini-Project	</a:t>
            </a:r>
          </a:p>
        </p:txBody>
      </p:sp>
      <p:sp>
        <p:nvSpPr>
          <p:cNvPr id="224" name="Shape 224"/>
          <p:cNvSpPr/>
          <p:nvPr>
            <p:ph type="body" idx="1"/>
          </p:nvPr>
        </p:nvSpPr>
        <p:spPr>
          <a:prstGeom prst="rect">
            <a:avLst/>
          </a:prstGeom>
        </p:spPr>
        <p:txBody>
          <a:bodyPr anchor="t"/>
          <a:lstStyle/>
          <a:p>
            <a:pPr>
              <a:buSzPct val="80000"/>
            </a:pPr>
            <a:r>
              <a:t>Shot styles – cheat sheet</a:t>
            </a:r>
          </a:p>
          <a:p>
            <a:pPr>
              <a:buSzPct val="80000"/>
            </a:pPr>
            <a:r>
              <a:t>Everyone must get 100%</a:t>
            </a:r>
          </a:p>
          <a:p>
            <a:pPr>
              <a:buSzPct val="80000"/>
            </a:pPr>
            <a:r>
              <a:t>You will need a partner</a:t>
            </a:r>
          </a:p>
          <a:p>
            <a:pPr>
              <a:buSzPct val="80000"/>
            </a:pPr>
            <a:r>
              <a:t>1 min. to find one</a:t>
            </a:r>
          </a:p>
          <a:p>
            <a:pPr lvl="1">
              <a:spcBef>
                <a:spcPts val="600"/>
              </a:spcBef>
              <a:buSzPct val="90000"/>
            </a:pPr>
            <a:r>
              <a:t>Be ready to go out in the hall</a:t>
            </a:r>
          </a:p>
          <a:p>
            <a:pPr lvl="1">
              <a:spcBef>
                <a:spcPts val="600"/>
              </a:spcBef>
              <a:buSzPct val="90000"/>
            </a:pPr>
            <a:r>
              <a:t>Stay with your partner</a:t>
            </a:r>
          </a:p>
          <a:p>
            <a:pPr lvl="1">
              <a:spcBef>
                <a:spcPts val="600"/>
              </a:spcBef>
              <a:buSzPct val="90000"/>
            </a:pPr>
            <a:r>
              <a:t>You will get a camera</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6" name="Shape 226"/>
          <p:cNvSpPr/>
          <p:nvPr>
            <p:ph type="title"/>
          </p:nvPr>
        </p:nvSpPr>
        <p:spPr>
          <a:prstGeom prst="rect">
            <a:avLst/>
          </a:prstGeom>
        </p:spPr>
        <p:txBody>
          <a:bodyPr/>
          <a:lstStyle/>
          <a:p>
            <a:pPr/>
            <a:r>
              <a:t>Class Routine Each Day</a:t>
            </a:r>
          </a:p>
        </p:txBody>
      </p:sp>
      <p:sp>
        <p:nvSpPr>
          <p:cNvPr id="227" name="Shape 227"/>
          <p:cNvSpPr/>
          <p:nvPr>
            <p:ph type="body" idx="1"/>
          </p:nvPr>
        </p:nvSpPr>
        <p:spPr>
          <a:prstGeom prst="rect">
            <a:avLst/>
          </a:prstGeom>
        </p:spPr>
        <p:txBody>
          <a:bodyPr/>
          <a:lstStyle/>
          <a:p>
            <a:pPr marL="1043638"/>
            <a:r>
              <a:t>Bell Work - BW</a:t>
            </a:r>
          </a:p>
          <a:p>
            <a:pPr marL="1043638"/>
            <a:r>
              <a:t>Essential Question - on the board</a:t>
            </a:r>
          </a:p>
          <a:p>
            <a:pPr marL="1043638"/>
            <a:r>
              <a:t>Agenda</a:t>
            </a:r>
          </a:p>
          <a:p>
            <a:pPr marL="1043638"/>
            <a:r>
              <a:t>Lesson - videos, filming, storyboarding, editing, notes, etc. </a:t>
            </a:r>
          </a:p>
          <a:p>
            <a:pPr marL="1043638"/>
            <a:r>
              <a:t>Review</a:t>
            </a:r>
          </a:p>
          <a:p>
            <a:pPr marL="1043638"/>
            <a:r>
              <a:t>Exit Pass</a:t>
            </a:r>
          </a:p>
          <a:p>
            <a:pPr marL="1043638"/>
          </a:p>
          <a:p>
            <a:pPr marL="1043638"/>
            <a:r>
              <a:t>FYI: 3 mistakes in each presentation, extra credit if you find all three</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9" name="Shape 229"/>
          <p:cNvSpPr/>
          <p:nvPr>
            <p:ph type="title"/>
          </p:nvPr>
        </p:nvSpPr>
        <p:spPr>
          <a:prstGeom prst="rect">
            <a:avLst/>
          </a:prstGeom>
        </p:spPr>
        <p:txBody>
          <a:bodyPr anchor="ctr"/>
          <a:lstStyle/>
          <a:p>
            <a:pPr/>
            <a:r>
              <a:t>Last few Minuets of Class 1.17.2016 </a:t>
            </a:r>
          </a:p>
        </p:txBody>
      </p:sp>
      <p:sp>
        <p:nvSpPr>
          <p:cNvPr id="230" name="Shape 230"/>
          <p:cNvSpPr/>
          <p:nvPr>
            <p:ph type="body" idx="1"/>
          </p:nvPr>
        </p:nvSpPr>
        <p:spPr>
          <a:xfrm>
            <a:off x="457200" y="1600200"/>
            <a:ext cx="8229600" cy="4876800"/>
          </a:xfrm>
          <a:prstGeom prst="rect">
            <a:avLst/>
          </a:prstGeom>
        </p:spPr>
        <p:txBody>
          <a:bodyPr anchor="t"/>
          <a:lstStyle/>
          <a:p>
            <a:pPr marL="438912" indent="-201167">
              <a:lnSpc>
                <a:spcPct val="90000"/>
              </a:lnSpc>
              <a:buSzTx/>
              <a:buNone/>
              <a:defRPr sz="2400"/>
            </a:pPr>
            <a:r>
              <a:t>Exit Pass(to get out of class)</a:t>
            </a:r>
          </a:p>
          <a:p>
            <a:pPr lvl="1" marL="514350" indent="-514350">
              <a:lnSpc>
                <a:spcPct val="90000"/>
              </a:lnSpc>
              <a:spcBef>
                <a:spcPts val="800"/>
              </a:spcBef>
              <a:buClr>
                <a:srgbClr val="F1358D"/>
              </a:buClr>
              <a:buSzPct val="90000"/>
              <a:buAutoNum type="arabicParenR" startAt="1"/>
              <a:defRPr sz="2400"/>
            </a:pPr>
            <a:r>
              <a:rPr b="1"/>
              <a:t>What was your favorite thing we did today?</a:t>
            </a:r>
          </a:p>
          <a:p>
            <a:pPr lvl="1" marL="514350" indent="-514350">
              <a:lnSpc>
                <a:spcPct val="90000"/>
              </a:lnSpc>
              <a:spcBef>
                <a:spcPts val="800"/>
              </a:spcBef>
              <a:buClr>
                <a:srgbClr val="F1358D"/>
              </a:buClr>
              <a:buSzPct val="90000"/>
              <a:buAutoNum type="arabicParenR" startAt="1"/>
              <a:defRPr sz="2400"/>
            </a:pPr>
            <a:r>
              <a:rPr b="1"/>
              <a:t>What are you most excited about so far in this class?</a:t>
            </a:r>
          </a:p>
          <a:p>
            <a:pPr lvl="1" marL="446738">
              <a:lnSpc>
                <a:spcPct val="90000"/>
              </a:lnSpc>
              <a:spcBef>
                <a:spcPts val="800"/>
              </a:spcBef>
              <a:buSzPct val="90000"/>
              <a:defRPr b="1" sz="2400"/>
            </a:pPr>
          </a:p>
          <a:p>
            <a:pPr lvl="1" marL="446738">
              <a:lnSpc>
                <a:spcPct val="90000"/>
              </a:lnSpc>
              <a:spcBef>
                <a:spcPts val="800"/>
              </a:spcBef>
              <a:buSzPct val="90000"/>
              <a:defRPr sz="2400"/>
            </a:pPr>
            <a:r>
              <a:rPr b="1"/>
              <a:t>On the back of the index card</a:t>
            </a:r>
          </a:p>
          <a:p>
            <a:pPr lvl="1" marL="446738">
              <a:lnSpc>
                <a:spcPct val="90000"/>
              </a:lnSpc>
              <a:spcBef>
                <a:spcPts val="800"/>
              </a:spcBef>
              <a:buSzPct val="90000"/>
              <a:defRPr sz="2400"/>
            </a:pPr>
            <a:r>
              <a:rPr b="1"/>
              <a:t>Turn it in on your way out the door</a:t>
            </a:r>
            <a:endParaRPr b="1"/>
          </a:p>
          <a:p>
            <a:pPr lvl="1" marL="514350" indent="-514350">
              <a:lnSpc>
                <a:spcPct val="90000"/>
              </a:lnSpc>
              <a:spcBef>
                <a:spcPts val="800"/>
              </a:spcBef>
              <a:buClr>
                <a:srgbClr val="F1358D"/>
              </a:buClr>
              <a:buSzPct val="90000"/>
              <a:buAutoNum type="arabicParenR" startAt="3"/>
              <a:defRPr sz="2400"/>
            </a:pPr>
            <a:endParaRPr b="1"/>
          </a:p>
          <a:p>
            <a:pPr lvl="1" marL="0" indent="0">
              <a:lnSpc>
                <a:spcPct val="90000"/>
              </a:lnSpc>
              <a:spcBef>
                <a:spcPts val="800"/>
              </a:spcBef>
              <a:buClr>
                <a:srgbClr val="F1358D"/>
              </a:buClr>
              <a:buSzTx/>
              <a:buNone/>
              <a:defRPr sz="2400"/>
            </a:pPr>
            <a:r>
              <a:rPr b="1"/>
              <a:t>Remember to take: Disclosure to Parents/Guardians to sign and bring back next class</a:t>
            </a:r>
          </a:p>
        </p:txBody>
      </p:sp>
      <p:pic>
        <p:nvPicPr>
          <p:cNvPr id="231" name="image14.jpg"/>
          <p:cNvPicPr>
            <a:picLocks noChangeAspect="1"/>
          </p:cNvPicPr>
          <p:nvPr/>
        </p:nvPicPr>
        <p:blipFill>
          <a:blip r:embed="rId2">
            <a:extLst/>
          </a:blip>
          <a:stretch>
            <a:fillRect/>
          </a:stretch>
        </p:blipFill>
        <p:spPr>
          <a:xfrm>
            <a:off x="7747000" y="744537"/>
            <a:ext cx="1300163" cy="1300164"/>
          </a:xfrm>
          <a:prstGeom prst="rect">
            <a:avLst/>
          </a:prstGeom>
          <a:ln w="12700"/>
        </p:spPr>
      </p:pic>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3" name="Shape 233"/>
          <p:cNvSpPr/>
          <p:nvPr>
            <p:ph type="title"/>
          </p:nvPr>
        </p:nvSpPr>
        <p:spPr>
          <a:prstGeom prst="rect">
            <a:avLst/>
          </a:prstGeom>
        </p:spPr>
        <p:txBody>
          <a:bodyPr anchor="ctr"/>
          <a:lstStyle/>
          <a:p>
            <a:pPr/>
            <a:r>
              <a:t>Tag comments:</a:t>
            </a:r>
          </a:p>
        </p:txBody>
      </p:sp>
      <p:sp>
        <p:nvSpPr>
          <p:cNvPr id="234" name="Shape 234"/>
          <p:cNvSpPr/>
          <p:nvPr>
            <p:ph type="body" idx="1"/>
          </p:nvPr>
        </p:nvSpPr>
        <p:spPr>
          <a:prstGeom prst="rect">
            <a:avLst/>
          </a:prstGeom>
        </p:spPr>
        <p:txBody>
          <a:bodyPr anchor="t"/>
          <a:lstStyle/>
          <a:p>
            <a:pPr>
              <a:buSzPct val="80000"/>
            </a:pPr>
            <a:r>
              <a:t>Activity:</a:t>
            </a:r>
          </a:p>
          <a:p>
            <a:pPr lvl="1">
              <a:spcBef>
                <a:spcPts val="600"/>
              </a:spcBef>
              <a:buSzPct val="90000"/>
            </a:pPr>
            <a:r>
              <a:t>Pick one marker color </a:t>
            </a:r>
          </a:p>
          <a:p>
            <a:pPr lvl="1">
              <a:spcBef>
                <a:spcPts val="600"/>
              </a:spcBef>
              <a:buSzPct val="90000"/>
            </a:pPr>
            <a:r>
              <a:t>Go around and answer the sheets</a:t>
            </a:r>
          </a:p>
          <a:p>
            <a:pPr lvl="1">
              <a:spcBef>
                <a:spcPts val="600"/>
              </a:spcBef>
              <a:buSzPct val="90000"/>
            </a:pPr>
            <a:r>
              <a:t>Take about 2-3 min. at each question </a:t>
            </a:r>
          </a:p>
          <a:p>
            <a:pPr lvl="1">
              <a:spcBef>
                <a:spcPts val="600"/>
              </a:spcBef>
              <a:buSzPct val="90000"/>
            </a:pPr>
            <a:r>
              <a:t>Estimated time 30-45 min. </a:t>
            </a:r>
          </a:p>
          <a:p>
            <a:pPr>
              <a:buSzPct val="80000"/>
            </a:pPr>
            <a:r>
              <a:t>Review comments to questions</a:t>
            </a:r>
          </a:p>
          <a:p>
            <a:pPr>
              <a:buSzPct val="80000"/>
            </a:pPr>
            <a:r>
              <a:t>Establish classroom expectations</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6" name="Shape 236"/>
          <p:cNvSpPr/>
          <p:nvPr>
            <p:ph type="title"/>
          </p:nvPr>
        </p:nvSpPr>
        <p:spPr>
          <a:prstGeom prst="rect">
            <a:avLst/>
          </a:prstGeom>
        </p:spPr>
        <p:txBody>
          <a:bodyPr anchor="ctr"/>
          <a:lstStyle/>
          <a:p>
            <a:pPr/>
            <a:r>
              <a:t>Critique Short Films</a:t>
            </a:r>
          </a:p>
        </p:txBody>
      </p:sp>
      <p:sp>
        <p:nvSpPr>
          <p:cNvPr id="237" name="Shape 237"/>
          <p:cNvSpPr/>
          <p:nvPr>
            <p:ph type="body" idx="1"/>
          </p:nvPr>
        </p:nvSpPr>
        <p:spPr>
          <a:prstGeom prst="rect">
            <a:avLst/>
          </a:prstGeom>
        </p:spPr>
        <p:txBody>
          <a:bodyPr anchor="t"/>
          <a:lstStyle/>
          <a:p>
            <a:pPr marL="118871" indent="0">
              <a:buSzTx/>
              <a:buNone/>
            </a:pPr>
            <a:r>
              <a:t>If we have extra time…</a:t>
            </a:r>
          </a:p>
          <a:p>
            <a:pPr marL="118871" indent="0">
              <a:buSzTx/>
              <a:buNone/>
            </a:pPr>
          </a:p>
          <a:p>
            <a:pPr marL="633222" indent="-514350">
              <a:buClr>
                <a:srgbClr val="8FD64B"/>
              </a:buClr>
              <a:buSzPct val="80000"/>
              <a:buAutoNum type="arabicPeriod" startAt="1"/>
            </a:pPr>
            <a:r>
              <a:t>Who are the characters?</a:t>
            </a:r>
          </a:p>
          <a:p>
            <a:pPr marL="633222" indent="-514350">
              <a:buClr>
                <a:srgbClr val="8FD64B"/>
              </a:buClr>
              <a:buSzPct val="80000"/>
              <a:buAutoNum type="arabicPeriod" startAt="1"/>
            </a:pPr>
            <a:r>
              <a:t>What happened at the beginning of the film?</a:t>
            </a:r>
          </a:p>
          <a:p>
            <a:pPr marL="633222" indent="-514350">
              <a:buClr>
                <a:srgbClr val="8FD64B"/>
              </a:buClr>
              <a:buSzPct val="80000"/>
              <a:buAutoNum type="arabicPeriod" startAt="1"/>
            </a:pPr>
            <a:r>
              <a:t>Middle?</a:t>
            </a:r>
          </a:p>
          <a:p>
            <a:pPr marL="633222" indent="-514350">
              <a:buClr>
                <a:srgbClr val="8FD64B"/>
              </a:buClr>
              <a:buSzPct val="80000"/>
              <a:buAutoNum type="arabicPeriod" startAt="1"/>
            </a:pPr>
            <a:r>
              <a:t>End?</a:t>
            </a:r>
          </a:p>
          <a:p>
            <a:pPr marL="633222" indent="-514350">
              <a:buClr>
                <a:srgbClr val="8FD64B"/>
              </a:buClr>
              <a:buSzPct val="80000"/>
              <a:buAutoNum type="arabicPeriod" startAt="1"/>
            </a:pPr>
            <a:r>
              <a:t>What did you like about the clip and why?</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9" name="Shape 179"/>
          <p:cNvSpPr/>
          <p:nvPr>
            <p:ph type="title"/>
          </p:nvPr>
        </p:nvSpPr>
        <p:spPr>
          <a:prstGeom prst="rect">
            <a:avLst/>
          </a:prstGeom>
        </p:spPr>
        <p:txBody>
          <a:bodyPr anchor="ctr"/>
          <a:lstStyle/>
          <a:p>
            <a:pPr/>
            <a:r>
              <a:t>Agenda 1/19/2016</a:t>
            </a:r>
          </a:p>
        </p:txBody>
      </p:sp>
      <p:sp>
        <p:nvSpPr>
          <p:cNvPr id="180" name="Shape 180"/>
          <p:cNvSpPr/>
          <p:nvPr>
            <p:ph type="body" idx="1"/>
          </p:nvPr>
        </p:nvSpPr>
        <p:spPr>
          <a:xfrm>
            <a:off x="965200" y="1308100"/>
            <a:ext cx="7251700" cy="5549900"/>
          </a:xfrm>
          <a:prstGeom prst="rect">
            <a:avLst/>
          </a:prstGeom>
        </p:spPr>
        <p:txBody>
          <a:bodyPr anchor="t"/>
          <a:lstStyle/>
          <a:p>
            <a:pPr>
              <a:buSzPct val="80000"/>
            </a:pPr>
            <a:r>
              <a:t>Bell Work</a:t>
            </a:r>
          </a:p>
          <a:p>
            <a:pPr>
              <a:buSzPct val="80000"/>
            </a:pPr>
            <a:r>
              <a:t>Agenda &amp; Essential Question</a:t>
            </a:r>
          </a:p>
          <a:p>
            <a:pPr>
              <a:buSzPct val="80000"/>
            </a:pPr>
            <a:r>
              <a:t>Who is Mrs. Lyon &amp; Griffin?</a:t>
            </a:r>
          </a:p>
          <a:p>
            <a:pPr>
              <a:buSzPct val="80000"/>
            </a:pPr>
            <a:r>
              <a:t>Who are the students?</a:t>
            </a:r>
          </a:p>
          <a:p>
            <a:pPr>
              <a:buSzPct val="80000"/>
            </a:pPr>
            <a:r>
              <a:t>What is this class?</a:t>
            </a:r>
          </a:p>
          <a:p>
            <a:pPr>
              <a:buSzPct val="80000"/>
            </a:pPr>
            <a:r>
              <a:t>Disclosure, calendar, etc.</a:t>
            </a:r>
          </a:p>
          <a:p>
            <a:pPr>
              <a:buSzPct val="80000"/>
            </a:pPr>
            <a:r>
              <a:t>First assignment – 7 shot styles</a:t>
            </a:r>
          </a:p>
          <a:p>
            <a:pPr>
              <a:buSzPct val="80000"/>
            </a:pPr>
            <a:r>
              <a:t>Exit pass</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9" name="Shape 239"/>
          <p:cNvSpPr/>
          <p:nvPr>
            <p:ph type="title"/>
          </p:nvPr>
        </p:nvSpPr>
        <p:spPr>
          <a:prstGeom prst="rect">
            <a:avLst/>
          </a:prstGeom>
        </p:spPr>
        <p:txBody>
          <a:bodyPr anchor="ctr"/>
          <a:lstStyle/>
          <a:p>
            <a:pPr/>
            <a:r>
              <a:t>Disclosure info for next class</a:t>
            </a:r>
          </a:p>
        </p:txBody>
      </p:sp>
      <p:sp>
        <p:nvSpPr>
          <p:cNvPr id="240" name="Shape 240"/>
          <p:cNvSpPr/>
          <p:nvPr>
            <p:ph type="body" idx="1"/>
          </p:nvPr>
        </p:nvSpPr>
        <p:spPr>
          <a:prstGeom prst="rect">
            <a:avLst/>
          </a:prstGeom>
        </p:spPr>
        <p:txBody>
          <a:bodyPr anchor="t"/>
          <a:lstStyle>
            <a:lvl1pPr>
              <a:buSzPct val="80000"/>
            </a:lvl1pPr>
          </a:lstStyle>
          <a:p>
            <a:pPr/>
            <a:r>
              <a:t>The next set of slides</a:t>
            </a:r>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2" name="Shape 242"/>
          <p:cNvSpPr/>
          <p:nvPr>
            <p:ph type="title"/>
          </p:nvPr>
        </p:nvSpPr>
        <p:spPr>
          <a:prstGeom prst="rect">
            <a:avLst/>
          </a:prstGeom>
        </p:spPr>
        <p:txBody>
          <a:bodyPr anchor="ctr"/>
          <a:lstStyle/>
          <a:p>
            <a:pPr/>
            <a:r>
              <a:t>Disclosure</a:t>
            </a:r>
          </a:p>
        </p:txBody>
      </p:sp>
      <p:sp>
        <p:nvSpPr>
          <p:cNvPr id="243" name="Shape 243"/>
          <p:cNvSpPr/>
          <p:nvPr>
            <p:ph type="body" idx="1"/>
          </p:nvPr>
        </p:nvSpPr>
        <p:spPr>
          <a:prstGeom prst="rect">
            <a:avLst/>
          </a:prstGeom>
        </p:spPr>
        <p:txBody>
          <a:bodyPr anchor="t"/>
          <a:lstStyle/>
          <a:p>
            <a:pPr>
              <a:buSzPct val="80000"/>
            </a:pPr>
            <a:r>
              <a:t>Take a guess what the words mean on the disclosure.</a:t>
            </a:r>
          </a:p>
          <a:p>
            <a:pPr>
              <a:buSzPct val="80000"/>
            </a:pPr>
            <a:r>
              <a:t>Write it in on the top line</a:t>
            </a:r>
          </a:p>
          <a:p>
            <a:pPr>
              <a:buSzPct val="80000"/>
            </a:pPr>
            <a:r>
              <a:t>Take 5 min. </a:t>
            </a:r>
          </a:p>
          <a:p>
            <a:pPr>
              <a:buSzPct val="80000"/>
            </a:pPr>
            <a:r>
              <a:t>We will talk about this as a class and fill in the correct answers together</a:t>
            </a: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5" name="Shape 245"/>
          <p:cNvSpPr/>
          <p:nvPr>
            <p:ph type="title"/>
          </p:nvPr>
        </p:nvSpPr>
        <p:spPr>
          <a:prstGeom prst="rect">
            <a:avLst/>
          </a:prstGeom>
        </p:spPr>
        <p:txBody>
          <a:bodyPr anchor="ctr"/>
          <a:lstStyle/>
          <a:p>
            <a:pPr/>
            <a:r>
              <a:t>Studio Production</a:t>
            </a:r>
          </a:p>
        </p:txBody>
      </p:sp>
      <p:sp>
        <p:nvSpPr>
          <p:cNvPr id="246" name="Shape 246"/>
          <p:cNvSpPr/>
          <p:nvPr>
            <p:ph type="body" idx="1"/>
          </p:nvPr>
        </p:nvSpPr>
        <p:spPr>
          <a:prstGeom prst="rect">
            <a:avLst/>
          </a:prstGeom>
        </p:spPr>
        <p:txBody>
          <a:bodyPr anchor="t"/>
          <a:lstStyle>
            <a:lvl1pPr marL="118871" indent="0">
              <a:buSzTx/>
              <a:buNone/>
            </a:lvl1pPr>
          </a:lstStyle>
          <a:p>
            <a:pPr/>
            <a:r>
              <a:t>Anything you create in class</a:t>
            </a:r>
          </a:p>
        </p:txBody>
      </p:sp>
      <p:pic>
        <p:nvPicPr>
          <p:cNvPr id="247" name="image15.jpg"/>
          <p:cNvPicPr>
            <a:picLocks noChangeAspect="1"/>
          </p:cNvPicPr>
          <p:nvPr/>
        </p:nvPicPr>
        <p:blipFill>
          <a:blip r:embed="rId2">
            <a:extLst/>
          </a:blip>
          <a:stretch>
            <a:fillRect/>
          </a:stretch>
        </p:blipFill>
        <p:spPr>
          <a:xfrm>
            <a:off x="5029200" y="2852159"/>
            <a:ext cx="3257550" cy="3577217"/>
          </a:xfrm>
          <a:prstGeom prst="rect">
            <a:avLst/>
          </a:prstGeom>
          <a:ln w="12700"/>
        </p:spPr>
      </p:pic>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9" name="Shape 249"/>
          <p:cNvSpPr/>
          <p:nvPr>
            <p:ph type="title"/>
          </p:nvPr>
        </p:nvSpPr>
        <p:spPr>
          <a:prstGeom prst="rect">
            <a:avLst/>
          </a:prstGeom>
        </p:spPr>
        <p:txBody>
          <a:bodyPr anchor="ctr"/>
          <a:lstStyle/>
          <a:p>
            <a:pPr/>
            <a:r>
              <a:t>Higher-level Thinking</a:t>
            </a:r>
          </a:p>
        </p:txBody>
      </p:sp>
      <p:sp>
        <p:nvSpPr>
          <p:cNvPr id="250" name="Shape 250"/>
          <p:cNvSpPr/>
          <p:nvPr>
            <p:ph type="body" idx="1"/>
          </p:nvPr>
        </p:nvSpPr>
        <p:spPr>
          <a:prstGeom prst="rect">
            <a:avLst/>
          </a:prstGeom>
        </p:spPr>
        <p:txBody>
          <a:bodyPr anchor="t"/>
          <a:lstStyle/>
          <a:p>
            <a:pPr>
              <a:buSzPct val="80000"/>
            </a:pPr>
            <a:r>
              <a:t>Create</a:t>
            </a:r>
          </a:p>
          <a:p>
            <a:pPr>
              <a:buSzPct val="80000"/>
            </a:pPr>
            <a:r>
              <a:t>Analyze</a:t>
            </a:r>
          </a:p>
        </p:txBody>
      </p:sp>
      <p:pic>
        <p:nvPicPr>
          <p:cNvPr id="251" name="image16.jpg"/>
          <p:cNvPicPr>
            <a:picLocks noChangeAspect="1"/>
          </p:cNvPicPr>
          <p:nvPr/>
        </p:nvPicPr>
        <p:blipFill>
          <a:blip r:embed="rId2">
            <a:extLst/>
          </a:blip>
          <a:stretch>
            <a:fillRect/>
          </a:stretch>
        </p:blipFill>
        <p:spPr>
          <a:xfrm>
            <a:off x="3579516" y="2133600"/>
            <a:ext cx="3824290" cy="4313653"/>
          </a:xfrm>
          <a:prstGeom prst="rect">
            <a:avLst/>
          </a:prstGeom>
          <a:ln w="12700"/>
        </p:spPr>
      </p:pic>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3" name="Shape 253"/>
          <p:cNvSpPr/>
          <p:nvPr>
            <p:ph type="title"/>
          </p:nvPr>
        </p:nvSpPr>
        <p:spPr>
          <a:prstGeom prst="rect">
            <a:avLst/>
          </a:prstGeom>
        </p:spPr>
        <p:txBody>
          <a:bodyPr anchor="ctr"/>
          <a:lstStyle/>
          <a:p>
            <a:pPr/>
            <a:r>
              <a:t>Film Making-Technology </a:t>
            </a:r>
          </a:p>
        </p:txBody>
      </p:sp>
      <p:sp>
        <p:nvSpPr>
          <p:cNvPr id="254" name="Shape 254"/>
          <p:cNvSpPr/>
          <p:nvPr>
            <p:ph type="body" idx="1"/>
          </p:nvPr>
        </p:nvSpPr>
        <p:spPr>
          <a:prstGeom prst="rect">
            <a:avLst/>
          </a:prstGeom>
        </p:spPr>
        <p:txBody>
          <a:bodyPr anchor="t"/>
          <a:lstStyle>
            <a:lvl1pPr>
              <a:buSzPct val="80000"/>
            </a:lvl1pPr>
          </a:lstStyle>
          <a:p>
            <a:pPr/>
            <a:r>
              <a:t>Anything to create a film with</a:t>
            </a:r>
          </a:p>
        </p:txBody>
      </p:sp>
      <p:pic>
        <p:nvPicPr>
          <p:cNvPr id="255" name="image17.jpg"/>
          <p:cNvPicPr>
            <a:picLocks noChangeAspect="1"/>
          </p:cNvPicPr>
          <p:nvPr/>
        </p:nvPicPr>
        <p:blipFill>
          <a:blip r:embed="rId2">
            <a:extLst/>
          </a:blip>
          <a:stretch>
            <a:fillRect/>
          </a:stretch>
        </p:blipFill>
        <p:spPr>
          <a:xfrm>
            <a:off x="3200400" y="2895600"/>
            <a:ext cx="2938462" cy="3045705"/>
          </a:xfrm>
          <a:prstGeom prst="rect">
            <a:avLst/>
          </a:prstGeom>
          <a:ln w="12700"/>
        </p:spPr>
      </p:pic>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7" name="Shape 257"/>
          <p:cNvSpPr/>
          <p:nvPr>
            <p:ph type="title"/>
          </p:nvPr>
        </p:nvSpPr>
        <p:spPr>
          <a:prstGeom prst="rect">
            <a:avLst/>
          </a:prstGeom>
        </p:spPr>
        <p:txBody>
          <a:bodyPr anchor="ctr"/>
          <a:lstStyle/>
          <a:p>
            <a:pPr/>
            <a:r>
              <a:t>Art Criticism </a:t>
            </a:r>
          </a:p>
        </p:txBody>
      </p:sp>
      <p:sp>
        <p:nvSpPr>
          <p:cNvPr id="258" name="Shape 258"/>
          <p:cNvSpPr/>
          <p:nvPr>
            <p:ph type="body" idx="1"/>
          </p:nvPr>
        </p:nvSpPr>
        <p:spPr>
          <a:prstGeom prst="rect">
            <a:avLst/>
          </a:prstGeom>
        </p:spPr>
        <p:txBody>
          <a:bodyPr anchor="t"/>
          <a:lstStyle>
            <a:lvl1pPr>
              <a:buSzPct val="80000"/>
            </a:lvl1pPr>
          </a:lstStyle>
          <a:p>
            <a:pPr/>
            <a:r>
              <a:t>Giving advice to peers on how to get better</a:t>
            </a:r>
          </a:p>
        </p:txBody>
      </p:sp>
      <p:pic>
        <p:nvPicPr>
          <p:cNvPr id="259" name="image18.jpg"/>
          <p:cNvPicPr>
            <a:picLocks noChangeAspect="1"/>
          </p:cNvPicPr>
          <p:nvPr/>
        </p:nvPicPr>
        <p:blipFill>
          <a:blip r:embed="rId2">
            <a:extLst/>
          </a:blip>
          <a:stretch>
            <a:fillRect/>
          </a:stretch>
        </p:blipFill>
        <p:spPr>
          <a:xfrm>
            <a:off x="2514600" y="3429000"/>
            <a:ext cx="3653235" cy="2667000"/>
          </a:xfrm>
          <a:prstGeom prst="rect">
            <a:avLst/>
          </a:prstGeom>
          <a:ln w="12700"/>
        </p:spPr>
      </p:pic>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1" name="Shape 261"/>
          <p:cNvSpPr/>
          <p:nvPr>
            <p:ph type="title"/>
          </p:nvPr>
        </p:nvSpPr>
        <p:spPr>
          <a:prstGeom prst="rect">
            <a:avLst/>
          </a:prstGeom>
        </p:spPr>
        <p:txBody>
          <a:bodyPr anchor="ctr"/>
          <a:lstStyle/>
          <a:p>
            <a:pPr/>
            <a:r>
              <a:t>Art History</a:t>
            </a:r>
          </a:p>
        </p:txBody>
      </p:sp>
      <p:sp>
        <p:nvSpPr>
          <p:cNvPr id="262" name="Shape 262"/>
          <p:cNvSpPr/>
          <p:nvPr>
            <p:ph type="body" idx="1"/>
          </p:nvPr>
        </p:nvSpPr>
        <p:spPr>
          <a:prstGeom prst="rect">
            <a:avLst/>
          </a:prstGeom>
        </p:spPr>
        <p:txBody>
          <a:bodyPr anchor="t"/>
          <a:lstStyle>
            <a:lvl1pPr>
              <a:buSzPct val="80000"/>
            </a:lvl1pPr>
          </a:lstStyle>
          <a:p>
            <a:pPr/>
            <a:r>
              <a:t>Past events in film</a:t>
            </a:r>
          </a:p>
        </p:txBody>
      </p:sp>
      <p:pic>
        <p:nvPicPr>
          <p:cNvPr id="263" name="image19.jpg"/>
          <p:cNvPicPr>
            <a:picLocks noChangeAspect="1"/>
          </p:cNvPicPr>
          <p:nvPr/>
        </p:nvPicPr>
        <p:blipFill>
          <a:blip r:embed="rId2">
            <a:extLst/>
          </a:blip>
          <a:stretch>
            <a:fillRect/>
          </a:stretch>
        </p:blipFill>
        <p:spPr>
          <a:xfrm>
            <a:off x="1981200" y="2971800"/>
            <a:ext cx="4381500" cy="2628900"/>
          </a:xfrm>
          <a:prstGeom prst="rect">
            <a:avLst/>
          </a:prstGeom>
          <a:ln w="12700"/>
        </p:spPr>
      </p:pic>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5" name="Shape 265"/>
          <p:cNvSpPr/>
          <p:nvPr>
            <p:ph type="title"/>
          </p:nvPr>
        </p:nvSpPr>
        <p:spPr>
          <a:prstGeom prst="rect">
            <a:avLst/>
          </a:prstGeom>
        </p:spPr>
        <p:txBody>
          <a:bodyPr anchor="ctr"/>
          <a:lstStyle/>
          <a:p>
            <a:pPr/>
            <a:r>
              <a:t>Aesthetics</a:t>
            </a:r>
          </a:p>
        </p:txBody>
      </p:sp>
      <p:sp>
        <p:nvSpPr>
          <p:cNvPr id="266" name="Shape 266"/>
          <p:cNvSpPr/>
          <p:nvPr>
            <p:ph type="body" idx="1"/>
          </p:nvPr>
        </p:nvSpPr>
        <p:spPr>
          <a:prstGeom prst="rect">
            <a:avLst/>
          </a:prstGeom>
        </p:spPr>
        <p:txBody>
          <a:bodyPr anchor="t"/>
          <a:lstStyle/>
          <a:p>
            <a:pPr>
              <a:buSzPct val="80000"/>
            </a:pPr>
            <a:r>
              <a:t>The way something appears</a:t>
            </a:r>
          </a:p>
          <a:p>
            <a:pPr>
              <a:buSzPct val="80000"/>
            </a:pPr>
            <a:r>
              <a:t>Your opinion of beauty</a:t>
            </a:r>
          </a:p>
        </p:txBody>
      </p:sp>
      <p:pic>
        <p:nvPicPr>
          <p:cNvPr id="267" name="image20.jpg"/>
          <p:cNvPicPr>
            <a:picLocks noChangeAspect="1"/>
          </p:cNvPicPr>
          <p:nvPr/>
        </p:nvPicPr>
        <p:blipFill>
          <a:blip r:embed="rId2">
            <a:extLst/>
          </a:blip>
          <a:stretch>
            <a:fillRect/>
          </a:stretch>
        </p:blipFill>
        <p:spPr>
          <a:xfrm>
            <a:off x="3505200" y="3276600"/>
            <a:ext cx="4181475" cy="3259576"/>
          </a:xfrm>
          <a:prstGeom prst="rect">
            <a:avLst/>
          </a:prstGeom>
          <a:ln w="12700"/>
        </p:spPr>
      </p:pic>
    </p:spTree>
  </p:cSld>
  <p:clrMapOvr>
    <a:masterClrMapping/>
  </p:clrMapOvr>
  <p:transition xmlns:p14="http://schemas.microsoft.com/office/powerpoint/2010/main" spd="med" advClick="1" p14:dur="1000"/>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9" name="Shape 269"/>
          <p:cNvSpPr/>
          <p:nvPr>
            <p:ph type="title"/>
          </p:nvPr>
        </p:nvSpPr>
        <p:spPr>
          <a:prstGeom prst="rect">
            <a:avLst/>
          </a:prstGeom>
        </p:spPr>
        <p:txBody>
          <a:bodyPr anchor="ctr"/>
          <a:lstStyle/>
          <a:p>
            <a:pPr/>
            <a:r>
              <a:t>Productions 1.17.2016</a:t>
            </a:r>
          </a:p>
        </p:txBody>
      </p:sp>
      <p:sp>
        <p:nvSpPr>
          <p:cNvPr id="270" name="Shape 270"/>
          <p:cNvSpPr/>
          <p:nvPr>
            <p:ph type="body" idx="1"/>
          </p:nvPr>
        </p:nvSpPr>
        <p:spPr>
          <a:prstGeom prst="rect">
            <a:avLst/>
          </a:prstGeom>
        </p:spPr>
        <p:txBody>
          <a:bodyPr anchor="t"/>
          <a:lstStyle/>
          <a:p>
            <a:pPr>
              <a:buSzPct val="80000"/>
            </a:pPr>
            <a:r>
              <a:t>Announcements!</a:t>
            </a:r>
          </a:p>
          <a:p>
            <a:pPr>
              <a:buSzPct val="80000"/>
            </a:pPr>
            <a:r>
              <a:t>Add to it? </a:t>
            </a:r>
          </a:p>
          <a:p>
            <a:pPr>
              <a:buSzPct val="80000"/>
            </a:pPr>
            <a:r>
              <a:t>The advisory slip - can we get this done today? </a:t>
            </a:r>
          </a:p>
          <a:p>
            <a:pPr>
              <a:buSzPct val="80000"/>
            </a:pPr>
            <a:r>
              <a:t>New Production Crew Peps </a:t>
            </a:r>
          </a:p>
          <a:p>
            <a:pPr>
              <a:buSzPct val="80000"/>
            </a:pPr>
            <a:r>
              <a:t>Sundance - permission slips get signed</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Shape 182"/>
          <p:cNvSpPr/>
          <p:nvPr>
            <p:ph type="title"/>
          </p:nvPr>
        </p:nvSpPr>
        <p:spPr>
          <a:prstGeom prst="rect">
            <a:avLst/>
          </a:prstGeom>
        </p:spPr>
        <p:txBody>
          <a:bodyPr anchor="ctr"/>
          <a:lstStyle/>
          <a:p>
            <a:pPr/>
            <a:r>
              <a:t>Who is Mrs. Lyon?</a:t>
            </a:r>
          </a:p>
        </p:txBody>
      </p:sp>
      <p:pic>
        <p:nvPicPr>
          <p:cNvPr id="183" name="the-king-egh_print&amp;h=401&amp;w=600&amp;tbnid=QYtr3270eU887M-&amp;docid=Uq4x0yewBWJArM&amp;ei=uwndVebBIIGqogSQ_bCIAQ&amp;tbm=isch&amp;client=safari&amp;ved=0CEIQMygSMBJqFQoTCKaLh67AxccCFQGViAodkD4MEQ.png"/>
          <p:cNvPicPr>
            <a:picLocks noChangeAspect="1"/>
          </p:cNvPicPr>
          <p:nvPr/>
        </p:nvPicPr>
        <p:blipFill>
          <a:blip r:embed="rId2">
            <a:extLst/>
          </a:blip>
          <a:stretch>
            <a:fillRect/>
          </a:stretch>
        </p:blipFill>
        <p:spPr>
          <a:xfrm>
            <a:off x="1816100" y="1714500"/>
            <a:ext cx="5782665" cy="3848100"/>
          </a:xfrm>
          <a:prstGeom prst="rect">
            <a:avLst/>
          </a:prstGeom>
          <a:ln w="12700">
            <a:miter lim="400000"/>
          </a:ln>
        </p:spPr>
      </p:pic>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Shape 185"/>
          <p:cNvSpPr/>
          <p:nvPr>
            <p:ph type="title"/>
          </p:nvPr>
        </p:nvSpPr>
        <p:spPr>
          <a:xfrm>
            <a:off x="-114300" y="177800"/>
            <a:ext cx="7366000" cy="1206500"/>
          </a:xfrm>
          <a:prstGeom prst="rect">
            <a:avLst/>
          </a:prstGeom>
        </p:spPr>
        <p:txBody>
          <a:bodyPr anchor="ctr"/>
          <a:lstStyle/>
          <a:p>
            <a:pPr/>
            <a:r>
              <a:t>Professional Artist</a:t>
            </a:r>
          </a:p>
          <a:p>
            <a:pPr>
              <a:defRPr sz="2800">
                <a:solidFill>
                  <a:srgbClr val="0096FF"/>
                </a:solidFill>
              </a:defRPr>
            </a:pPr>
            <a:r>
              <a:rPr u="sng">
                <a:hlinkClick r:id="rId2" invalidUrl="" action="" tgtFrame="" tooltip="" history="1" highlightClick="0" endSnd="0"/>
              </a:rPr>
              <a:t>www.ericalyonart.com</a:t>
            </a:r>
          </a:p>
        </p:txBody>
      </p:sp>
      <p:pic>
        <p:nvPicPr>
          <p:cNvPr id="186" name="image4.jpg"/>
          <p:cNvPicPr>
            <a:picLocks noChangeAspect="1"/>
          </p:cNvPicPr>
          <p:nvPr/>
        </p:nvPicPr>
        <p:blipFill>
          <a:blip r:embed="rId3">
            <a:extLst/>
          </a:blip>
          <a:stretch>
            <a:fillRect/>
          </a:stretch>
        </p:blipFill>
        <p:spPr>
          <a:xfrm>
            <a:off x="6921500" y="-3979"/>
            <a:ext cx="2232226" cy="7290208"/>
          </a:xfrm>
          <a:prstGeom prst="rect">
            <a:avLst/>
          </a:prstGeom>
          <a:ln w="12700"/>
        </p:spPr>
      </p:pic>
      <p:sp>
        <p:nvSpPr>
          <p:cNvPr id="187" name="Shape 187"/>
          <p:cNvSpPr/>
          <p:nvPr/>
        </p:nvSpPr>
        <p:spPr>
          <a:xfrm>
            <a:off x="457200" y="1676400"/>
            <a:ext cx="5194300" cy="4775201"/>
          </a:xfrm>
          <a:prstGeom prst="rect">
            <a:avLst/>
          </a:prstGeom>
          <a:ln w="12700"/>
          <a:extLst>
            <a:ext uri="{C572A759-6A51-4108-AA02-DFA0A04FC94B}">
              <ma14:wrappingTextBoxFlag xmlns:ma14="http://schemas.microsoft.com/office/mac/drawingml/2011/main" val="1"/>
            </a:ext>
          </a:extLst>
        </p:spPr>
        <p:txBody>
          <a:bodyPr lIns="38100" tIns="38100" rIns="38100" bIns="38100">
            <a:spAutoFit/>
          </a:bodyPr>
          <a:lstStyle/>
          <a:p>
            <a:pPr>
              <a:buClr>
                <a:srgbClr val="000000"/>
              </a:buClr>
            </a:pPr>
            <a:r>
              <a:rPr b="1" sz="2800"/>
              <a:t>Three art shows up right now:</a:t>
            </a:r>
          </a:p>
          <a:p>
            <a:pPr>
              <a:buClr>
                <a:srgbClr val="000000"/>
              </a:buClr>
              <a:defRPr sz="2800"/>
            </a:pPr>
          </a:p>
          <a:p>
            <a:pPr>
              <a:buClr>
                <a:srgbClr val="000000"/>
              </a:buClr>
            </a:pPr>
            <a:r>
              <a:rPr sz="2800" u="sng"/>
              <a:t>in Ogden</a:t>
            </a:r>
          </a:p>
          <a:p>
            <a:pPr>
              <a:buClr>
                <a:srgbClr val="000000"/>
              </a:buClr>
            </a:pPr>
            <a:r>
              <a:rPr sz="2800"/>
              <a:t>The Front – climbing gym</a:t>
            </a:r>
          </a:p>
          <a:p>
            <a:pPr>
              <a:buClr>
                <a:srgbClr val="000000"/>
              </a:buClr>
            </a:pPr>
            <a:r>
              <a:rPr sz="2800"/>
              <a:t>Café Mercantile – 26</a:t>
            </a:r>
            <a:r>
              <a:rPr baseline="29999" sz="2800"/>
              <a:t>th</a:t>
            </a:r>
            <a:r>
              <a:rPr sz="2800"/>
              <a:t> St.</a:t>
            </a:r>
          </a:p>
          <a:p>
            <a:pPr>
              <a:buClr>
                <a:srgbClr val="000000"/>
              </a:buClr>
            </a:pPr>
            <a:r>
              <a:rPr sz="2800" u="sng"/>
              <a:t>in Eden</a:t>
            </a:r>
          </a:p>
          <a:p>
            <a:pPr>
              <a:buClr>
                <a:srgbClr val="000000"/>
              </a:buClr>
            </a:pPr>
            <a:r>
              <a:rPr sz="2800"/>
              <a:t>Eden Spa – on other side of mountains</a:t>
            </a:r>
          </a:p>
          <a:p>
            <a:pPr>
              <a:buClr>
                <a:srgbClr val="000000"/>
              </a:buClr>
            </a:pPr>
            <a:r>
              <a:rPr sz="2800" u="sng"/>
              <a:t>In Park City</a:t>
            </a:r>
          </a:p>
          <a:p>
            <a:pPr>
              <a:buClr>
                <a:srgbClr val="000000"/>
              </a:buClr>
            </a:pPr>
            <a:r>
              <a:rPr sz="2800"/>
              <a:t>The Mine – bouldering gym</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Shape 189"/>
          <p:cNvSpPr/>
          <p:nvPr>
            <p:ph type="title"/>
          </p:nvPr>
        </p:nvSpPr>
        <p:spPr>
          <a:prstGeom prst="rect">
            <a:avLst/>
          </a:prstGeom>
        </p:spPr>
        <p:txBody>
          <a:bodyPr anchor="ctr"/>
          <a:lstStyle>
            <a:lvl1pPr>
              <a:defRPr sz="4050"/>
            </a:lvl1pPr>
          </a:lstStyle>
          <a:p>
            <a:pPr/>
            <a:r>
              <a:t>Lived in Ghana, West Africa for 2 years teaching art to Deaf students</a:t>
            </a:r>
          </a:p>
        </p:txBody>
      </p:sp>
      <p:pic>
        <p:nvPicPr>
          <p:cNvPr id="190" name="image5.jpg"/>
          <p:cNvPicPr>
            <a:picLocks noChangeAspect="1"/>
          </p:cNvPicPr>
          <p:nvPr/>
        </p:nvPicPr>
        <p:blipFill>
          <a:blip r:embed="rId2">
            <a:extLst/>
          </a:blip>
          <a:stretch>
            <a:fillRect/>
          </a:stretch>
        </p:blipFill>
        <p:spPr>
          <a:xfrm>
            <a:off x="990600" y="1543050"/>
            <a:ext cx="7086600" cy="5314950"/>
          </a:xfrm>
          <a:prstGeom prst="rect">
            <a:avLst/>
          </a:prstGeom>
          <a:ln w="12700"/>
        </p:spPr>
      </p:pic>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2" name="Shape 192"/>
          <p:cNvSpPr/>
          <p:nvPr>
            <p:ph type="title"/>
          </p:nvPr>
        </p:nvSpPr>
        <p:spPr>
          <a:prstGeom prst="rect">
            <a:avLst/>
          </a:prstGeom>
        </p:spPr>
        <p:txBody>
          <a:bodyPr anchor="ctr"/>
          <a:lstStyle/>
          <a:p>
            <a:pPr/>
            <a:r>
              <a:t>Climbing! </a:t>
            </a:r>
          </a:p>
        </p:txBody>
      </p:sp>
      <p:pic>
        <p:nvPicPr>
          <p:cNvPr id="193" name="image6.jpg"/>
          <p:cNvPicPr>
            <a:picLocks noChangeAspect="1"/>
          </p:cNvPicPr>
          <p:nvPr/>
        </p:nvPicPr>
        <p:blipFill>
          <a:blip r:embed="rId2">
            <a:extLst/>
          </a:blip>
          <a:stretch>
            <a:fillRect/>
          </a:stretch>
        </p:blipFill>
        <p:spPr>
          <a:xfrm>
            <a:off x="5287178" y="1828800"/>
            <a:ext cx="3676651" cy="4902200"/>
          </a:xfrm>
          <a:prstGeom prst="rect">
            <a:avLst/>
          </a:prstGeom>
          <a:ln w="12700"/>
        </p:spPr>
      </p:pic>
      <p:pic>
        <p:nvPicPr>
          <p:cNvPr id="194" name="image7.jpg"/>
          <p:cNvPicPr>
            <a:picLocks noChangeAspect="1"/>
          </p:cNvPicPr>
          <p:nvPr/>
        </p:nvPicPr>
        <p:blipFill>
          <a:blip r:embed="rId3">
            <a:extLst/>
          </a:blip>
          <a:stretch>
            <a:fillRect/>
          </a:stretch>
        </p:blipFill>
        <p:spPr>
          <a:xfrm>
            <a:off x="76200" y="1524000"/>
            <a:ext cx="5181600" cy="3886200"/>
          </a:xfrm>
          <a:prstGeom prst="rect">
            <a:avLst/>
          </a:prstGeom>
          <a:ln w="12700"/>
        </p:spPr>
      </p:pic>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 name="Shape 196"/>
          <p:cNvSpPr/>
          <p:nvPr>
            <p:ph type="title"/>
          </p:nvPr>
        </p:nvSpPr>
        <p:spPr>
          <a:prstGeom prst="rect">
            <a:avLst/>
          </a:prstGeom>
        </p:spPr>
        <p:txBody>
          <a:bodyPr anchor="ctr"/>
          <a:lstStyle/>
          <a:p>
            <a:pPr/>
            <a:r>
              <a:t>Backcountry Skiing</a:t>
            </a:r>
          </a:p>
        </p:txBody>
      </p:sp>
      <p:pic>
        <p:nvPicPr>
          <p:cNvPr id="197" name="image8.jpg"/>
          <p:cNvPicPr>
            <a:picLocks noChangeAspect="1"/>
          </p:cNvPicPr>
          <p:nvPr/>
        </p:nvPicPr>
        <p:blipFill>
          <a:blip r:embed="rId2">
            <a:extLst/>
          </a:blip>
          <a:stretch>
            <a:fillRect/>
          </a:stretch>
        </p:blipFill>
        <p:spPr>
          <a:xfrm>
            <a:off x="1066800" y="1473965"/>
            <a:ext cx="7162800" cy="5372101"/>
          </a:xfrm>
          <a:prstGeom prst="rect">
            <a:avLst/>
          </a:prstGeom>
          <a:ln w="12700"/>
        </p:spPr>
      </p:pic>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9" name="Shape 199"/>
          <p:cNvSpPr/>
          <p:nvPr>
            <p:ph type="title"/>
          </p:nvPr>
        </p:nvSpPr>
        <p:spPr>
          <a:xfrm>
            <a:off x="90189" y="177800"/>
            <a:ext cx="8963622" cy="1206501"/>
          </a:xfrm>
          <a:prstGeom prst="rect">
            <a:avLst/>
          </a:prstGeom>
        </p:spPr>
        <p:txBody>
          <a:bodyPr anchor="ctr"/>
          <a:lstStyle/>
          <a:p>
            <a:pPr/>
            <a:r>
              <a:t>3 Ironman's completed!</a:t>
            </a:r>
          </a:p>
          <a:p>
            <a:pPr>
              <a:defRPr sz="2900"/>
            </a:pPr>
            <a:r>
              <a:t>2.4 mile swim, 112 mile bike, and 26.2 mile run</a:t>
            </a:r>
          </a:p>
        </p:txBody>
      </p:sp>
      <p:pic>
        <p:nvPicPr>
          <p:cNvPr id="200" name="image9.jpg"/>
          <p:cNvPicPr>
            <a:picLocks noChangeAspect="1"/>
          </p:cNvPicPr>
          <p:nvPr/>
        </p:nvPicPr>
        <p:blipFill>
          <a:blip r:embed="rId2">
            <a:extLst/>
          </a:blip>
          <a:stretch>
            <a:fillRect/>
          </a:stretch>
        </p:blipFill>
        <p:spPr>
          <a:xfrm>
            <a:off x="1219200" y="1431925"/>
            <a:ext cx="7234767" cy="5426075"/>
          </a:xfrm>
          <a:prstGeom prst="rect">
            <a:avLst/>
          </a:prstGeom>
          <a:ln w="12700"/>
        </p:spPr>
      </p:pic>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Shape 202"/>
          <p:cNvSpPr/>
          <p:nvPr>
            <p:ph type="title"/>
          </p:nvPr>
        </p:nvSpPr>
        <p:spPr>
          <a:prstGeom prst="rect">
            <a:avLst/>
          </a:prstGeom>
        </p:spPr>
        <p:txBody>
          <a:bodyPr/>
          <a:lstStyle>
            <a:lvl1pPr>
              <a:defRPr sz="3600"/>
            </a:lvl1pPr>
          </a:lstStyle>
          <a:p>
            <a:pPr/>
            <a:r>
              <a:t>Mrs. Lyon’s Teaching Thoughts about film class</a:t>
            </a:r>
          </a:p>
        </p:txBody>
      </p:sp>
      <p:sp>
        <p:nvSpPr>
          <p:cNvPr id="203" name="Shape 203"/>
          <p:cNvSpPr/>
          <p:nvPr>
            <p:ph type="body" idx="1"/>
          </p:nvPr>
        </p:nvSpPr>
        <p:spPr>
          <a:prstGeom prst="rect">
            <a:avLst/>
          </a:prstGeom>
        </p:spPr>
        <p:txBody>
          <a:bodyPr/>
          <a:lstStyle/>
          <a:p>
            <a:pPr>
              <a:defRPr sz="2400"/>
            </a:pPr>
            <a:r>
              <a:t>Learning needs to be fun, challenging, and applied</a:t>
            </a:r>
          </a:p>
          <a:p>
            <a:pPr>
              <a:defRPr sz="2400"/>
            </a:pPr>
            <a:r>
              <a:t>Everyone and thing has value, treat it as such</a:t>
            </a:r>
          </a:p>
          <a:p>
            <a:pPr>
              <a:defRPr sz="2400"/>
            </a:pPr>
            <a:r>
              <a:t>Group work is essential in film </a:t>
            </a:r>
          </a:p>
          <a:p>
            <a:pPr>
              <a:defRPr sz="2400"/>
            </a:pPr>
            <a:r>
              <a:t>Working with computers and being on camera is part of film class, get used to it</a:t>
            </a:r>
          </a:p>
        </p:txBody>
      </p:sp>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1.tif"/></Relationships>

</file>

<file path=ppt/theme/_rels/theme2.xml.rels><?xml version="1.0" encoding="UTF-8" standalone="yes"?><Relationships xmlns="http://schemas.openxmlformats.org/package/2006/relationships"><Relationship Id="rId1" Type="http://schemas.openxmlformats.org/officeDocument/2006/relationships/image" Target="../media/image1.tif"/></Relationships>

</file>

<file path=ppt/theme/theme1.xml><?xml version="1.0" encoding="utf-8"?>
<a:theme xmlns:a="http://schemas.openxmlformats.org/drawingml/2006/main" xmlns:r="http://schemas.openxmlformats.org/officeDocument/2006/relationships" name="White">
  <a:themeElements>
    <a:clrScheme name="White">
      <a:dk1>
        <a:srgbClr val="515151"/>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Copperplate"/>
        <a:ea typeface="Copperplate"/>
        <a:cs typeface="Copperplate"/>
      </a:majorFont>
      <a:minorFont>
        <a:latin typeface="Palatino"/>
        <a:ea typeface="Palatino"/>
        <a:cs typeface="Palatino"/>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solidFill>
            <a:srgbClr val="515151"/>
          </a:solidFill>
          <a:prstDash val="solid"/>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4064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F3F1D8"/>
            </a:solidFill>
            <a:effectLst>
              <a:outerShdw sx="100000" sy="100000" kx="0" ky="0" algn="b" rotWithShape="0" blurRad="25400" dist="12700" dir="16200000">
                <a:srgbClr val="000000">
                  <a:alpha val="50000"/>
                </a:srgbClr>
              </a:outerShdw>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1515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064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515151"/>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Copperplate"/>
        <a:ea typeface="Copperplate"/>
        <a:cs typeface="Copperplate"/>
      </a:majorFont>
      <a:minorFont>
        <a:latin typeface="Palatino"/>
        <a:ea typeface="Palatino"/>
        <a:cs typeface="Palatino"/>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solidFill>
            <a:srgbClr val="515151"/>
          </a:solidFill>
          <a:prstDash val="solid"/>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4064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F3F1D8"/>
            </a:solidFill>
            <a:effectLst>
              <a:outerShdw sx="100000" sy="100000" kx="0" ky="0" algn="b" rotWithShape="0" blurRad="25400" dist="12700" dir="16200000">
                <a:srgbClr val="000000">
                  <a:alpha val="50000"/>
                </a:srgbClr>
              </a:outerShdw>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1515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064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515151"/>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