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CCCDB2D-3B4F-4774-93D3-993DA4EE6366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84DEC4B9-F91C-4E09-AFC3-8ADED12FB5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withly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020824"/>
            <a:ext cx="9067800" cy="4684776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Get ready to critique your films!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Get on: </a:t>
            </a:r>
            <a:r>
              <a:rPr lang="en-US" sz="2800" dirty="0" smtClean="0">
                <a:hlinkClick r:id="rId2"/>
              </a:rPr>
              <a:t>www.classwithlyon.com</a:t>
            </a:r>
            <a:r>
              <a:rPr lang="en-US" sz="2800" dirty="0" smtClean="0"/>
              <a:t> with your phone or on a computer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Look for the critique buttons all the way down at the bottom of Film 4: Music Makes You Talk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Hopefully we will have enough time to watch the other class periods films too!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Thursday, we will finish up our final thoughts about film class and make a mini-video of all your responses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1/14/2014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49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434</TotalTime>
  <Words>74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BlackTie</vt:lpstr>
      <vt:lpstr>PowerPoint Presentation</vt:lpstr>
      <vt:lpstr>1/14/2014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3</cp:revision>
  <dcterms:created xsi:type="dcterms:W3CDTF">2014-01-14T15:27:42Z</dcterms:created>
  <dcterms:modified xsi:type="dcterms:W3CDTF">2014-01-14T22:42:37Z</dcterms:modified>
</cp:coreProperties>
</file>