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7" r:id="rId4"/>
    <p:sldId id="278" r:id="rId5"/>
    <p:sldId id="269" r:id="rId6"/>
    <p:sldId id="259" r:id="rId7"/>
    <p:sldId id="270" r:id="rId8"/>
    <p:sldId id="258" r:id="rId9"/>
    <p:sldId id="275" r:id="rId10"/>
    <p:sldId id="276" r:id="rId11"/>
    <p:sldId id="262" r:id="rId12"/>
    <p:sldId id="263" r:id="rId13"/>
    <p:sldId id="274" r:id="rId14"/>
    <p:sldId id="264" r:id="rId1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1/22/2016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1/22/2016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1/22/2016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AP/Studio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Day 2 Term 3, 1.22.2016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E.Lyon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28600"/>
            <a:ext cx="96012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Clean-Up</a:t>
            </a:r>
            <a:endParaRPr lang="en-US" sz="3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6612" y="1295400"/>
            <a:ext cx="9829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Please make sure to clean-up</a:t>
            </a:r>
          </a:p>
          <a:p>
            <a:endParaRPr lang="en-US" sz="3600" dirty="0"/>
          </a:p>
          <a:p>
            <a:r>
              <a:rPr lang="en-US" sz="3600" dirty="0" smtClean="0"/>
              <a:t>Do not leave art out make sure it is:</a:t>
            </a:r>
          </a:p>
          <a:p>
            <a:endParaRPr lang="en-US" sz="3600" dirty="0"/>
          </a:p>
          <a:p>
            <a:r>
              <a:rPr lang="en-US" sz="3600" dirty="0" smtClean="0"/>
              <a:t>On the drying wrack or in you folder where it is safe</a:t>
            </a:r>
          </a:p>
          <a:p>
            <a:endParaRPr lang="en-US" sz="3600" dirty="0"/>
          </a:p>
          <a:p>
            <a:r>
              <a:rPr lang="en-US" sz="3600" dirty="0" smtClean="0"/>
              <a:t>If it’s too large of a work, leave it in the back room or a canvas on an easel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Find and Start Working 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2286000"/>
            <a:ext cx="9601200" cy="3733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Your 3 drawings/paintings from last class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algn="ctr"/>
            <a:r>
              <a:rPr lang="en-US" sz="3200" dirty="0" smtClean="0"/>
              <a:t>Realistic</a:t>
            </a:r>
          </a:p>
          <a:p>
            <a:pPr algn="ctr"/>
            <a:r>
              <a:rPr lang="en-US" sz="3200" dirty="0" smtClean="0"/>
              <a:t>In-between</a:t>
            </a:r>
          </a:p>
          <a:p>
            <a:pPr algn="ctr"/>
            <a:r>
              <a:rPr lang="en-US" sz="3200" dirty="0" smtClean="0"/>
              <a:t>Abstract/Surrealistic</a:t>
            </a:r>
            <a:endParaRPr lang="en-US" sz="3200" dirty="0" smtClean="0"/>
          </a:p>
          <a:p>
            <a:pPr algn="ctr"/>
            <a:endParaRPr lang="en-US" sz="3200" dirty="0"/>
          </a:p>
          <a:p>
            <a:pPr marL="0" indent="0" algn="ctr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54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533400"/>
            <a:ext cx="10744202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State Art Show Work – DUE Today!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If you are submitting something for State there is a quick form to fill out</a:t>
            </a:r>
          </a:p>
          <a:p>
            <a:r>
              <a:rPr lang="en-US" sz="4000" dirty="0" smtClean="0"/>
              <a:t>I would highly encourage all Seniors to at least submit something!</a:t>
            </a:r>
          </a:p>
          <a:p>
            <a:r>
              <a:rPr lang="en-US" sz="4000" dirty="0" smtClean="0"/>
              <a:t>You never know, it might get it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33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u="sng" dirty="0" smtClean="0"/>
              <a:t>Today and Next Class </a:t>
            </a:r>
            <a:r>
              <a:rPr lang="en-US" sz="4000" u="sng" dirty="0" smtClean="0"/>
              <a:t>(Friday &amp; Tuesday)</a:t>
            </a:r>
            <a:endParaRPr lang="en-US" sz="4000" u="sng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Next </a:t>
            </a:r>
            <a:r>
              <a:rPr lang="en-US" sz="3600" dirty="0" smtClean="0"/>
              <a:t>week, we will focus on our </a:t>
            </a:r>
            <a:r>
              <a:rPr lang="en-US" sz="3600" dirty="0" smtClean="0"/>
              <a:t>concentrations</a:t>
            </a:r>
          </a:p>
          <a:p>
            <a:endParaRPr lang="en-US" sz="3600" dirty="0"/>
          </a:p>
          <a:p>
            <a:r>
              <a:rPr lang="en-US" sz="3600" dirty="0" smtClean="0"/>
              <a:t>Thursday – field trip – Sundance Film Festival!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Instead of Home Work….</a:t>
            </a:r>
            <a:endParaRPr lang="en-US" sz="4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Studio Time</a:t>
            </a:r>
          </a:p>
          <a:p>
            <a:r>
              <a:rPr lang="en-US" sz="2400" dirty="0" smtClean="0"/>
              <a:t>2 extra hours per term at school</a:t>
            </a:r>
          </a:p>
          <a:p>
            <a:r>
              <a:rPr lang="en-US" sz="2400" dirty="0" smtClean="0"/>
              <a:t>This could be:</a:t>
            </a:r>
          </a:p>
          <a:p>
            <a:pPr lvl="1"/>
            <a:r>
              <a:rPr lang="en-US" sz="2400" dirty="0" smtClean="0"/>
              <a:t>After school</a:t>
            </a:r>
          </a:p>
          <a:p>
            <a:pPr lvl="1"/>
            <a:r>
              <a:rPr lang="en-US" sz="2400" dirty="0" smtClean="0"/>
              <a:t>During study hall – need to be requested</a:t>
            </a:r>
          </a:p>
          <a:p>
            <a:r>
              <a:rPr lang="en-US" sz="2400" dirty="0" smtClean="0"/>
              <a:t>We need to put in the time to do extra work, home work was support to be able putting in extra time to get better at your art</a:t>
            </a:r>
          </a:p>
          <a:p>
            <a:r>
              <a:rPr lang="en-US" sz="2400" dirty="0" smtClean="0"/>
              <a:t>The more time you put into something the better you will get at it</a:t>
            </a:r>
          </a:p>
          <a:p>
            <a:pPr lvl="1"/>
            <a:r>
              <a:rPr lang="en-US" sz="2400" dirty="0" smtClean="0"/>
              <a:t>10,000 hour rule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Next Week</a:t>
            </a:r>
            <a:endParaRPr lang="en-US" sz="48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10058398" cy="4191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Calendar of the rest of the year</a:t>
            </a:r>
          </a:p>
          <a:p>
            <a:r>
              <a:rPr lang="en-US" sz="2400" dirty="0" smtClean="0"/>
              <a:t>Disclosure for the rest of the year</a:t>
            </a:r>
          </a:p>
          <a:p>
            <a:r>
              <a:rPr lang="en-US" sz="2400" dirty="0" smtClean="0"/>
              <a:t>Figure out if you want to take the test or not(it’s okay to still not be sure)</a:t>
            </a:r>
          </a:p>
          <a:p>
            <a:r>
              <a:rPr lang="en-US" sz="2400" dirty="0" smtClean="0"/>
              <a:t>Do we want to fundraise to pay for the AP fee? Sell Art? Cards? Etc.?</a:t>
            </a:r>
          </a:p>
          <a:p>
            <a:r>
              <a:rPr lang="en-US" sz="2400" dirty="0" smtClean="0"/>
              <a:t>Separate the class between those taking the test and those not taking the test</a:t>
            </a:r>
          </a:p>
          <a:p>
            <a:r>
              <a:rPr lang="en-US" sz="2400" dirty="0" smtClean="0"/>
              <a:t>If you are not taking the test, you will still need to do the work in class, because you are still earning credit for the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Realistic Image of your Shell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Using whatever media in your box you want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 Abstract Image of your Shell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whatever media in your box you want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2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an image between realistic and abstract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whatever media in your box you want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861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354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Palatino Linotype</vt:lpstr>
      <vt:lpstr>Watercolor_16x9</vt:lpstr>
      <vt:lpstr>AP/Studio</vt:lpstr>
      <vt:lpstr>Find and Start Working On</vt:lpstr>
      <vt:lpstr>State Art Show Work – DUE Today!</vt:lpstr>
      <vt:lpstr>Today and Next Class (Friday &amp; Tuesday)</vt:lpstr>
      <vt:lpstr>Instead of Home Work….</vt:lpstr>
      <vt:lpstr>Next Week</vt:lpstr>
      <vt:lpstr>Draw a Realistic Image of your Shell</vt:lpstr>
      <vt:lpstr>Draw an Abstract Image of your Shell</vt:lpstr>
      <vt:lpstr>Draw an image between realistic and abstract</vt:lpstr>
      <vt:lpstr>Clean-Up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2016-01-20T16:16:55Z</dcterms:created>
  <dcterms:modified xsi:type="dcterms:W3CDTF">2016-01-22T20:30:48Z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