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Watercolor Techniques </a:t>
            </a:r>
            <a:r>
              <a:rPr lang="en-US" dirty="0" smtClean="0"/>
              <a:t>5.0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48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9.20.2018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Watercolor Techniques </a:t>
            </a:r>
            <a:r>
              <a:rPr lang="en-US" dirty="0" smtClean="0"/>
              <a:t>5.0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400" u="sng" dirty="0" smtClean="0"/>
              <a:t>Supplies:</a:t>
            </a:r>
          </a:p>
          <a:p>
            <a:pPr lvl="1"/>
            <a:r>
              <a:rPr lang="en-US" sz="2400" dirty="0" smtClean="0"/>
              <a:t>Watercolor </a:t>
            </a:r>
            <a:r>
              <a:rPr lang="en-US" sz="2400" dirty="0" smtClean="0"/>
              <a:t>paints – the old ones from the drawer </a:t>
            </a:r>
            <a:endParaRPr lang="en-US" sz="2400" dirty="0" smtClean="0"/>
          </a:p>
          <a:p>
            <a:pPr lvl="1"/>
            <a:r>
              <a:rPr lang="en-US" sz="2400" dirty="0" smtClean="0"/>
              <a:t>Paper </a:t>
            </a:r>
            <a:r>
              <a:rPr lang="en-US" sz="2400" dirty="0" smtClean="0"/>
              <a:t>when you walk in the door – just one</a:t>
            </a:r>
            <a:endParaRPr lang="en-US" sz="2400" dirty="0" smtClean="0"/>
          </a:p>
          <a:p>
            <a:pPr lvl="1"/>
            <a:r>
              <a:rPr lang="en-US" sz="2400" dirty="0" smtClean="0"/>
              <a:t>Container with water in it</a:t>
            </a:r>
          </a:p>
          <a:p>
            <a:pPr lvl="1"/>
            <a:r>
              <a:rPr lang="en-US" sz="2400" dirty="0" smtClean="0"/>
              <a:t>Round Brush &amp; Flat </a:t>
            </a:r>
            <a:r>
              <a:rPr lang="en-US" sz="2400" dirty="0" smtClean="0"/>
              <a:t>Brush</a:t>
            </a:r>
          </a:p>
          <a:p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u="sng" dirty="0" smtClean="0"/>
              <a:t>At your table there is</a:t>
            </a:r>
            <a:r>
              <a:rPr lang="en-US" sz="2400" u="sng" dirty="0" smtClean="0"/>
              <a:t>:</a:t>
            </a:r>
            <a:endParaRPr lang="en-US" sz="2400" u="sng" dirty="0" smtClean="0"/>
          </a:p>
          <a:p>
            <a:pPr lvl="1"/>
            <a:r>
              <a:rPr lang="en-US" sz="2400" dirty="0" smtClean="0"/>
              <a:t>Rice – we will only be using a little and that’s all the rice we have for all the other class periods today</a:t>
            </a:r>
          </a:p>
          <a:p>
            <a:pPr lvl="1"/>
            <a:r>
              <a:rPr lang="en-US" sz="2400" dirty="0" smtClean="0"/>
              <a:t>Watercolor pencils</a:t>
            </a:r>
          </a:p>
          <a:p>
            <a:pPr lvl="1"/>
            <a:r>
              <a:rPr lang="en-US" sz="2400" dirty="0" smtClean="0"/>
              <a:t>Lemon juice – in a spray bottle</a:t>
            </a:r>
          </a:p>
          <a:p>
            <a:pPr lvl="1"/>
            <a:r>
              <a:rPr lang="en-US" sz="2400" dirty="0" smtClean="0"/>
              <a:t>Chalk pastels</a:t>
            </a:r>
          </a:p>
          <a:p>
            <a:pPr lvl="1"/>
            <a:r>
              <a:rPr lang="en-US" sz="2400" dirty="0" smtClean="0"/>
              <a:t>And table cleaner for when we are done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7691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Techniques! </a:t>
            </a:r>
            <a:r>
              <a:rPr lang="en-US" dirty="0" smtClean="0"/>
              <a:t>5.0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Rice</a:t>
            </a:r>
          </a:p>
          <a:p>
            <a:r>
              <a:rPr lang="en-US" dirty="0" smtClean="0"/>
              <a:t>Lemon juice</a:t>
            </a:r>
          </a:p>
          <a:p>
            <a:r>
              <a:rPr lang="en-US" dirty="0" smtClean="0"/>
              <a:t>Chalk pastels</a:t>
            </a:r>
          </a:p>
          <a:p>
            <a:r>
              <a:rPr lang="en-US" dirty="0" smtClean="0"/>
              <a:t>Watercolor pencils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Image result for rice and water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019" y="341345"/>
            <a:ext cx="304800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435" y="2988747"/>
            <a:ext cx="5715000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watercolor pencil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5" t="14647" r="-1871" b="4794"/>
          <a:stretch/>
        </p:blipFill>
        <p:spPr bwMode="auto">
          <a:xfrm>
            <a:off x="4057134" y="2988747"/>
            <a:ext cx="2529018" cy="259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halk pastel and water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643" y="341344"/>
            <a:ext cx="3445643" cy="264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1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52" y="280086"/>
            <a:ext cx="9875520" cy="1356360"/>
          </a:xfrm>
        </p:spPr>
        <p:txBody>
          <a:bodyPr/>
          <a:lstStyle/>
          <a:p>
            <a:r>
              <a:rPr lang="en-US" dirty="0" smtClean="0"/>
              <a:t>Clean-Up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751" y="1276865"/>
            <a:ext cx="7883612" cy="523926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Please put all supplies back where you found </a:t>
            </a:r>
            <a:r>
              <a:rPr lang="en-US" sz="2800" dirty="0" smtClean="0"/>
              <a:t>them on the tray</a:t>
            </a:r>
          </a:p>
          <a:p>
            <a:r>
              <a:rPr lang="en-US" sz="2800" dirty="0" smtClean="0"/>
              <a:t>Paintings on the drying rack</a:t>
            </a:r>
            <a:endParaRPr lang="en-US" sz="2800" dirty="0" smtClean="0"/>
          </a:p>
          <a:p>
            <a:r>
              <a:rPr lang="en-US" sz="2800" dirty="0" smtClean="0"/>
              <a:t>Take tray to back counter, trade out with new watercolor palettes</a:t>
            </a:r>
          </a:p>
          <a:p>
            <a:r>
              <a:rPr lang="en-US" sz="2800" dirty="0" smtClean="0"/>
              <a:t>Find leaf painting in folder</a:t>
            </a:r>
          </a:p>
          <a:p>
            <a:r>
              <a:rPr lang="en-US" sz="2800" dirty="0" smtClean="0"/>
              <a:t>Finish leaf painting with dots(add more orange and red tones)</a:t>
            </a:r>
          </a:p>
          <a:p>
            <a:r>
              <a:rPr lang="en-US" sz="2800" dirty="0" smtClean="0"/>
              <a:t>Add leaf paintings to </a:t>
            </a:r>
            <a:r>
              <a:rPr lang="en-US" sz="2800" smtClean="0"/>
              <a:t>drying rack</a:t>
            </a:r>
            <a:endParaRPr lang="en-US" sz="2600" dirty="0" smtClean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4" name="Picture 6" descr="https://shop.anseladams.com/v/vspfiles/photos/17390053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08233" y="2027330"/>
            <a:ext cx="5610076" cy="312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49" y="444844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Drawing/Painting 3 </a:t>
            </a:r>
            <a:r>
              <a:rPr lang="en-US" u="sng" dirty="0" smtClean="0"/>
              <a:t>9.20.2018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358" y="1737360"/>
            <a:ext cx="6575854" cy="512064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Guest Speaker from Utah Museum of Find Art(UMFA)</a:t>
            </a:r>
          </a:p>
          <a:p>
            <a:r>
              <a:rPr lang="en-US" sz="4800" dirty="0" smtClean="0"/>
              <a:t>Ms. Baisley </a:t>
            </a:r>
          </a:p>
          <a:p>
            <a:r>
              <a:rPr lang="en-US" sz="4800" dirty="0" smtClean="0"/>
              <a:t>Did you remember your signed permission slip? </a:t>
            </a:r>
            <a:endParaRPr lang="en-US" sz="4800" dirty="0" smtClean="0"/>
          </a:p>
        </p:txBody>
      </p:sp>
      <p:pic>
        <p:nvPicPr>
          <p:cNvPr id="2050" name="Picture 2" descr="Image result for utah museum of fine a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818" y="1531002"/>
            <a:ext cx="4836847" cy="483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28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4828</TotalTime>
  <Words>169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Basis</vt:lpstr>
      <vt:lpstr>Watercolor Techniques 5.0</vt:lpstr>
      <vt:lpstr>9.20.2018 Watercolor Techniques 5.0</vt:lpstr>
      <vt:lpstr>Techniques! 5.0</vt:lpstr>
      <vt:lpstr>Clean-Up</vt:lpstr>
      <vt:lpstr>Drawing/Painting 3 9.20.2018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Watercolor Techniques 4.0</dc:title>
  <dc:creator>Erica Lyon</dc:creator>
  <cp:lastModifiedBy>Erica Lyon</cp:lastModifiedBy>
  <cp:revision>8</cp:revision>
  <dcterms:created xsi:type="dcterms:W3CDTF">2018-09-14T13:45:47Z</dcterms:created>
  <dcterms:modified xsi:type="dcterms:W3CDTF">2018-09-20T14:52:02Z</dcterms:modified>
</cp:coreProperties>
</file>