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9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2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6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9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BAF6-E2D3-497D-BE1C-F98174E5FA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6E65-6FE5-4006-AF7B-1691BBF1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Water-soluble pencils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11.19.2019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6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Self-Portrait 11.19.2019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1</a:t>
            </a:r>
            <a:r>
              <a:rPr lang="en-US" baseline="30000" dirty="0" smtClean="0"/>
              <a:t>st</a:t>
            </a:r>
            <a:r>
              <a:rPr lang="en-US" dirty="0" smtClean="0"/>
              <a:t> self-portrait in your hanging file</a:t>
            </a:r>
          </a:p>
          <a:p>
            <a:pPr lvl="1"/>
            <a:r>
              <a:rPr lang="en-US" dirty="0" smtClean="0"/>
              <a:t>If you came into the class later or missed some days at the beginning of the year, you might not have one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Find your 2</a:t>
            </a:r>
            <a:r>
              <a:rPr lang="en-US" baseline="30000" dirty="0" smtClean="0">
                <a:sym typeface="Wingdings" panose="05000000000000000000" pitchFamily="2" charset="2"/>
              </a:rPr>
              <a:t>nd</a:t>
            </a:r>
            <a:r>
              <a:rPr lang="en-US" dirty="0" smtClean="0">
                <a:sym typeface="Wingdings" panose="05000000000000000000" pitchFamily="2" charset="2"/>
              </a:rPr>
              <a:t> self-portrait – on the cart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you didn’t turn it in, it might be in your bag or the hanging file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You will need to reflection sheet to compare the two portraits 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After you are done, turn in both portraits with your reflection sheet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you are turning in your 2</a:t>
            </a:r>
            <a:r>
              <a:rPr lang="en-US" baseline="30000" dirty="0" smtClean="0">
                <a:sym typeface="Wingdings" panose="05000000000000000000" pitchFamily="2" charset="2"/>
              </a:rPr>
              <a:t>nd</a:t>
            </a:r>
            <a:r>
              <a:rPr lang="en-US" dirty="0" smtClean="0">
                <a:sym typeface="Wingdings" panose="05000000000000000000" pitchFamily="2" charset="2"/>
              </a:rPr>
              <a:t> self portrait for the first time, please make a note on your </a:t>
            </a:r>
            <a:r>
              <a:rPr lang="en-US" dirty="0" err="1" smtClean="0">
                <a:sym typeface="Wingdings" panose="05000000000000000000" pitchFamily="2" charset="2"/>
              </a:rPr>
              <a:t>comparision</a:t>
            </a:r>
            <a:r>
              <a:rPr lang="en-US" dirty="0" smtClean="0">
                <a:sym typeface="Wingdings" panose="05000000000000000000" pitchFamily="2" charset="2"/>
              </a:rPr>
              <a:t> sheet, so it alerts me to make sure to grade it – thanks 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9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</a:t>
            </a:r>
            <a:r>
              <a:rPr lang="en-US" dirty="0" err="1" smtClean="0"/>
              <a:t>Potraits</a:t>
            </a:r>
            <a:r>
              <a:rPr lang="en-US" dirty="0" smtClean="0"/>
              <a:t> Review both and reflect on our growth</a:t>
            </a:r>
          </a:p>
          <a:p>
            <a:r>
              <a:rPr lang="en-US" dirty="0" smtClean="0"/>
              <a:t>Time for an art break from serious drawing – experimenting with </a:t>
            </a:r>
            <a:r>
              <a:rPr lang="en-US" dirty="0" err="1" smtClean="0"/>
              <a:t>watersoluable</a:t>
            </a:r>
            <a:r>
              <a:rPr lang="en-US" dirty="0" smtClean="0"/>
              <a:t> graphite!</a:t>
            </a:r>
          </a:p>
          <a:p>
            <a:r>
              <a:rPr lang="en-US" dirty="0" smtClean="0"/>
              <a:t>Two drawings – one on watercolor paper and another on tracing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water-soluble graphite pencil</a:t>
            </a:r>
          </a:p>
          <a:p>
            <a:r>
              <a:rPr lang="en-US" dirty="0" smtClean="0"/>
              <a:t>Paint brush – ink brush</a:t>
            </a:r>
          </a:p>
          <a:p>
            <a:r>
              <a:rPr lang="en-US" dirty="0" smtClean="0"/>
              <a:t>Water in a container</a:t>
            </a:r>
          </a:p>
          <a:p>
            <a:r>
              <a:rPr lang="en-US" dirty="0" smtClean="0"/>
              <a:t>Paper towel</a:t>
            </a:r>
          </a:p>
          <a:p>
            <a:r>
              <a:rPr lang="en-US" dirty="0" smtClean="0"/>
              <a:t>Watercolor paper</a:t>
            </a:r>
          </a:p>
          <a:p>
            <a:r>
              <a:rPr lang="en-US" dirty="0" smtClean="0"/>
              <a:t>Tracing Paper</a:t>
            </a:r>
          </a:p>
          <a:p>
            <a:r>
              <a:rPr lang="en-US" dirty="0" smtClean="0"/>
              <a:t>Small test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1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Water-soluble Graphite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83365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your drawing is 8x8 or smaller we could enter it into the Petite Impressions Contest at Eccles Community Art Center – just an option not mandatory</a:t>
            </a:r>
          </a:p>
          <a:p>
            <a:endParaRPr lang="en-US" dirty="0" smtClean="0"/>
          </a:p>
          <a:p>
            <a:r>
              <a:rPr lang="en-US" dirty="0" smtClean="0"/>
              <a:t>Let’s use our test paper to see what this stuff does before we start our drawings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drawing – watercolor paper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drawing – tracing paper</a:t>
            </a:r>
          </a:p>
          <a:p>
            <a:endParaRPr lang="en-US" dirty="0"/>
          </a:p>
        </p:txBody>
      </p:sp>
      <p:pic>
        <p:nvPicPr>
          <p:cNvPr id="1026" name="Picture 2" descr="Image result for water soluble penci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565" y="84438"/>
            <a:ext cx="37623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12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 11.19.2019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class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still life to compare to the 1</a:t>
            </a:r>
            <a:r>
              <a:rPr lang="en-US" baseline="30000" dirty="0" smtClean="0"/>
              <a:t>st</a:t>
            </a:r>
            <a:r>
              <a:rPr lang="en-US" dirty="0" smtClean="0"/>
              <a:t> – after that we will be done with our assessment comparisons</a:t>
            </a:r>
          </a:p>
          <a:p>
            <a:pPr lvl="1"/>
            <a:r>
              <a:rPr lang="en-US" dirty="0" smtClean="0"/>
              <a:t>Next week we will start our final choice projects</a:t>
            </a:r>
          </a:p>
          <a:p>
            <a:pPr lvl="1"/>
            <a:r>
              <a:rPr lang="en-US" dirty="0" smtClean="0"/>
              <a:t>When we get back from the Thanksgiving Break, we will work on our final drawing project in time to have it ready for the art show at BL</a:t>
            </a:r>
          </a:p>
          <a:p>
            <a:r>
              <a:rPr lang="en-US" dirty="0" smtClean="0"/>
              <a:t>Clean-up</a:t>
            </a:r>
          </a:p>
          <a:p>
            <a:pPr lvl="1"/>
            <a:r>
              <a:rPr lang="en-US" dirty="0" smtClean="0"/>
              <a:t>Drawings on the drying rack, make sure your name is on them</a:t>
            </a:r>
          </a:p>
          <a:p>
            <a:pPr lvl="1"/>
            <a:r>
              <a:rPr lang="en-US" dirty="0" smtClean="0"/>
              <a:t>Clean off brushes and put on back counter</a:t>
            </a:r>
          </a:p>
          <a:p>
            <a:pPr lvl="1"/>
            <a:r>
              <a:rPr lang="en-US" dirty="0" smtClean="0"/>
              <a:t>Put water containers back in the cabinet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Thanks see you all on Thursday!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5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Water-soluble pencils</vt:lpstr>
      <vt:lpstr>1st &amp; 2nd Self-Portrait 11.19.2019</vt:lpstr>
      <vt:lpstr>Agenda</vt:lpstr>
      <vt:lpstr>Supplies you will need</vt:lpstr>
      <vt:lpstr>Water-soluble Graphite </vt:lpstr>
      <vt:lpstr>Clean-Up 11.19.2019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Water-soluble pencils</dc:title>
  <dc:creator>Erica Lyon</dc:creator>
  <cp:lastModifiedBy>Erica Lyon</cp:lastModifiedBy>
  <cp:revision>1</cp:revision>
  <dcterms:created xsi:type="dcterms:W3CDTF">2019-11-19T15:16:11Z</dcterms:created>
  <dcterms:modified xsi:type="dcterms:W3CDTF">2019-11-19T15:16:16Z</dcterms:modified>
</cp:coreProperties>
</file>