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6" r:id="rId3"/>
    <p:sldId id="370" r:id="rId4"/>
    <p:sldId id="372" r:id="rId5"/>
    <p:sldId id="371" r:id="rId6"/>
    <p:sldId id="353" r:id="rId7"/>
    <p:sldId id="3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xmlns="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xmlns="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xmlns="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xmlns="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xmlns="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xmlns="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xmlns="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xmlns="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2" r:id="rId7"/>
    <p:sldLayoutId id="2147483673" r:id="rId8"/>
    <p:sldLayoutId id="2147483653" r:id="rId9"/>
    <p:sldLayoutId id="2147483671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smtClean="0"/>
              <a:t>10.29.2018 Pick Up…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Pick up all your art from your folder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Take out your favorite 5 paintings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Be ready with a pen or pencil for instructions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critique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Complete the reflection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Put your art back in your folder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Unless…you paid your art fee! Then you can take your art home! Remember we will have a winter art show, so if you’d like to bring back a piece for that show you can do so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284043" y="6342986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</a:t>
            </a:r>
            <a:br>
              <a:rPr lang="en-US" dirty="0" smtClean="0"/>
            </a:br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258014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Comment on two people’s art work on the sticky note</a:t>
            </a:r>
          </a:p>
          <a:p>
            <a:r>
              <a:rPr lang="en-US" b="1" dirty="0" smtClean="0"/>
              <a:t>When you are done, come back in the room, put your other art back in your folder</a:t>
            </a:r>
          </a:p>
          <a:p>
            <a:r>
              <a:rPr lang="en-US" b="1" dirty="0" smtClean="0"/>
              <a:t>Thank you!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25225"/>
          <a:stretch/>
        </p:blipFill>
        <p:spPr>
          <a:xfrm>
            <a:off x="980302" y="1013254"/>
            <a:ext cx="5109005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View of Mountain " title="View of Mountain ">
            <a:extLst>
              <a:ext uri="{FF2B5EF4-FFF2-40B4-BE49-F238E27FC236}">
                <a16:creationId xmlns:a16="http://schemas.microsoft.com/office/drawing/2014/main" xmlns="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 descr="Mountain landscape">
            <a:extLst>
              <a:ext uri="{FF2B5EF4-FFF2-40B4-BE49-F238E27FC236}">
                <a16:creationId xmlns:a16="http://schemas.microsoft.com/office/drawing/2014/main" xmlns="" id="{C6C7DB9E-AAE0-492D-9636-97F97F7754BC}"/>
              </a:ext>
            </a:extLst>
          </p:cNvPr>
          <p:cNvSpPr/>
          <p:nvPr/>
        </p:nvSpPr>
        <p:spPr>
          <a:xfrm>
            <a:off x="0" y="695355"/>
            <a:ext cx="12192000" cy="545008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Gray"/>
        <p:txBody>
          <a:bodyPr/>
          <a:lstStyle/>
          <a:p>
            <a:r>
              <a:rPr lang="en-US" dirty="0" smtClean="0"/>
              <a:t>Winter Themed Art Contest! </a:t>
            </a:r>
            <a:endParaRPr lang="en-US" dirty="0"/>
          </a:p>
        </p:txBody>
      </p:sp>
      <p:cxnSp>
        <p:nvCxnSpPr>
          <p:cNvPr id="14" name="Straight Connector 13" descr="Divider line">
            <a:extLst>
              <a:ext uri="{FF2B5EF4-FFF2-40B4-BE49-F238E27FC236}">
                <a16:creationId xmlns:a16="http://schemas.microsoft.com/office/drawing/2014/main" xmlns="" id="{3FEF4EBC-B646-41B8-852F-28E73136DE22}"/>
              </a:ext>
            </a:extLst>
          </p:cNvPr>
          <p:cNvCxnSpPr>
            <a:cxnSpLocks/>
          </p:cNvCxnSpPr>
          <p:nvPr/>
        </p:nvCxnSpPr>
        <p:spPr>
          <a:xfrm>
            <a:off x="6644481" y="4498257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at the end of class Wednesday! 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0F1EA83-36D1-42E1-BECF-55759DD79F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7686" y="6356350"/>
            <a:ext cx="311194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41707" y="6383575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8x8 inches or smaller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Winter Art Contest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0" name="Picture 6" descr="Image result for wint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1" y="1004844"/>
            <a:ext cx="6051722" cy="60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84043" y="6342986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erial view of snow-covered trees">
            <a:extLst>
              <a:ext uri="{FF2B5EF4-FFF2-40B4-BE49-F238E27FC236}">
                <a16:creationId xmlns:a16="http://schemas.microsoft.com/office/drawing/2014/main" xmlns="" id="{87E2FD8D-4CC8-2243-A18C-29E6CDCD4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original!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will submit the art digitally</a:t>
            </a:r>
          </a:p>
          <a:p>
            <a:r>
              <a:rPr lang="en-US" dirty="0" smtClean="0"/>
              <a:t>You will complete a form on Wednesday for those that want to enter their art! 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84043" y="6342986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255" y="325806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Winning Art pieces will earn a prize from the district and be featured on the annual district winter cards!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xmlns="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84043" y="6342986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winter ar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5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Art Contest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665" y="2158314"/>
            <a:ext cx="4959178" cy="39090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 x 8 inches or smaller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Watercolor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Winter theme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Needs to be original art – so if you are being inspired by an image make it different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Feel free to sketch your idea first if you need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Done early? Make two and double your chances of winning!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r="21558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9284043" y="6342986"/>
            <a:ext cx="2215979" cy="33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_Template_AS - v5.potx" id="{C015AB26-ADC1-4682-970F-344546D64786}" vid="{6C8412DC-6F53-4CDC-BBD3-B7ECD0054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0</TotalTime>
  <Words>271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Bebas</vt:lpstr>
      <vt:lpstr>Calibri</vt:lpstr>
      <vt:lpstr>Calibri Light</vt:lpstr>
      <vt:lpstr>Gill Sans</vt:lpstr>
      <vt:lpstr>Wingdings</vt:lpstr>
      <vt:lpstr>Office Theme</vt:lpstr>
      <vt:lpstr>10.29.2018 Pick Up…</vt:lpstr>
      <vt:lpstr>TAG Critique</vt:lpstr>
      <vt:lpstr>Winter Themed Art Contest! </vt:lpstr>
      <vt:lpstr>District Winter Art Contest</vt:lpstr>
      <vt:lpstr>Be original! </vt:lpstr>
      <vt:lpstr>Winning Art pieces will earn a prize from the district and be featured on the annual district winter cards!</vt:lpstr>
      <vt:lpstr>Winter Art Contest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2018-10-29T15:02:07Z</dcterms:created>
  <dcterms:modified xsi:type="dcterms:W3CDTF">2018-10-29T15:15:57Z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2018-08-01T19:01:31.0731005Z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