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8"/>
  </p:handoutMasterIdLst>
  <p:sldIdLst>
    <p:sldId id="277" r:id="rId2"/>
    <p:sldId id="294" r:id="rId3"/>
    <p:sldId id="295" r:id="rId4"/>
    <p:sldId id="296" r:id="rId5"/>
    <p:sldId id="268" r:id="rId6"/>
    <p:sldId id="297" r:id="rId7"/>
    <p:sldId id="298" r:id="rId8"/>
    <p:sldId id="292" r:id="rId9"/>
    <p:sldId id="264" r:id="rId10"/>
    <p:sldId id="262" r:id="rId11"/>
    <p:sldId id="293" r:id="rId12"/>
    <p:sldId id="263" r:id="rId13"/>
    <p:sldId id="299" r:id="rId14"/>
    <p:sldId id="266" r:id="rId15"/>
    <p:sldId id="269" r:id="rId16"/>
    <p:sldId id="267" r:id="rId17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D6EDD-99A8-46B0-BCBA-1D0EFA6A7C85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F3B0-F8B7-450A-9887-91276A26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31D9BC-503E-482A-97CE-CACF27794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39B6C40-0642-446F-97FB-0C1CC4146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80772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Project #1: </a:t>
            </a:r>
            <a:br>
              <a:rPr lang="en-US" dirty="0" smtClean="0"/>
            </a:br>
            <a:r>
              <a:rPr lang="en-US" dirty="0" smtClean="0"/>
              <a:t>Symbol and Graffiti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8077200" cy="14996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Art 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83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Assignment - Rubrics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Symbols in art are one of the oldest forms of visual communication and convey meaning beyond what's obvious.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SC037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962400"/>
            <a:ext cx="1828800" cy="2438400"/>
          </a:xfrm>
          <a:prstGeom prst="rect">
            <a:avLst/>
          </a:prstGeom>
        </p:spPr>
      </p:pic>
      <p:pic>
        <p:nvPicPr>
          <p:cNvPr id="5" name="Picture 4" descr="Symbols Assignmnet Artifact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222500" y="4254500"/>
            <a:ext cx="2336800" cy="1752600"/>
          </a:xfrm>
          <a:prstGeom prst="rect">
            <a:avLst/>
          </a:prstGeom>
        </p:spPr>
      </p:pic>
      <p:pic>
        <p:nvPicPr>
          <p:cNvPr id="6" name="Picture 5" descr="symbols Assignment Artifact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6675" y="4200525"/>
            <a:ext cx="2514600" cy="1885950"/>
          </a:xfrm>
          <a:prstGeom prst="rect">
            <a:avLst/>
          </a:prstGeom>
        </p:spPr>
      </p:pic>
      <p:pic>
        <p:nvPicPr>
          <p:cNvPr id="7" name="Picture 6" descr="Symbols Assignment Artifact 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6410325" y="4257675"/>
            <a:ext cx="2362200" cy="177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Symbols will be combined with Graffiti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</a:p>
          <a:p>
            <a:pPr lvl="1"/>
            <a:r>
              <a:rPr lang="en-US" dirty="0" smtClean="0"/>
              <a:t>Symbols about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Next class…Friday</a:t>
            </a:r>
          </a:p>
          <a:p>
            <a:pPr lvl="1"/>
            <a:r>
              <a:rPr lang="en-US" dirty="0" smtClean="0"/>
              <a:t>Graffiti of a word that goes with your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Example of Symbols</a:t>
            </a:r>
            <a:endParaRPr lang="en-US" dirty="0"/>
          </a:p>
        </p:txBody>
      </p:sp>
      <p:pic>
        <p:nvPicPr>
          <p:cNvPr id="5" name="Content Placeholder 4" descr="adinkrastamps1_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524000"/>
            <a:ext cx="4058798" cy="49541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go to the media center and try to look up some symbols/images/fonts that we want to use as a resource</a:t>
            </a:r>
          </a:p>
          <a:p>
            <a:r>
              <a:rPr lang="en-US" dirty="0" smtClean="0"/>
              <a:t>Remember, whisper voices in the media center</a:t>
            </a:r>
          </a:p>
          <a:p>
            <a:r>
              <a:rPr lang="en-US" dirty="0" smtClean="0"/>
              <a:t>Print one page per person</a:t>
            </a:r>
          </a:p>
          <a:p>
            <a:r>
              <a:rPr lang="en-US" dirty="0" smtClean="0"/>
              <a:t>Try to find at least 5 images that you can use as resources</a:t>
            </a:r>
            <a:endParaRPr lang="en-US" dirty="0"/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Leave back pack in the room we will lock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Studio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– 5 sketches of ideas for your symbol</a:t>
            </a:r>
          </a:p>
          <a:p>
            <a:pPr lvl="1"/>
            <a:r>
              <a:rPr lang="en-US" sz="3200" dirty="0" smtClean="0"/>
              <a:t>In pencil on the white paper at your tables</a:t>
            </a:r>
          </a:p>
          <a:p>
            <a:pPr lvl="1"/>
            <a:r>
              <a:rPr lang="en-US" sz="3200" dirty="0" smtClean="0"/>
              <a:t>Symbol ideas can be anything that you think represents you</a:t>
            </a:r>
          </a:p>
          <a:p>
            <a:pPr lvl="1"/>
            <a:endParaRPr lang="en-US" sz="3200" dirty="0"/>
          </a:p>
          <a:p>
            <a:r>
              <a:rPr lang="en-US" sz="3600" dirty="0" smtClean="0"/>
              <a:t>Be original (don’t copy symbols that are already out there that’s called </a:t>
            </a:r>
            <a:r>
              <a:rPr lang="en-US" sz="3600" dirty="0" err="1" smtClean="0"/>
              <a:t>plagarism</a:t>
            </a:r>
            <a:r>
              <a:rPr lang="en-US" sz="3600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Disclosure for Art A – go over in detail</a:t>
            </a:r>
          </a:p>
          <a:p>
            <a:pPr lvl="1"/>
            <a:r>
              <a:rPr lang="en-US" dirty="0" smtClean="0"/>
              <a:t>Details about grades – 35% 65%</a:t>
            </a:r>
          </a:p>
          <a:p>
            <a:pPr lvl="1"/>
            <a:r>
              <a:rPr lang="en-US" dirty="0" smtClean="0"/>
              <a:t>Rules that we will establish</a:t>
            </a:r>
          </a:p>
          <a:p>
            <a:pPr lvl="1"/>
            <a:r>
              <a:rPr lang="en-US" dirty="0" smtClean="0"/>
              <a:t>Review of classroom set-up</a:t>
            </a:r>
          </a:p>
          <a:p>
            <a:pPr lvl="1"/>
            <a:r>
              <a:rPr lang="en-US" dirty="0" smtClean="0"/>
              <a:t>Anything else you need to know? (2 min)</a:t>
            </a:r>
          </a:p>
          <a:p>
            <a:r>
              <a:rPr lang="en-US" dirty="0" smtClean="0"/>
              <a:t>Continue working on Graffiti Symbols Assignment</a:t>
            </a:r>
          </a:p>
          <a:p>
            <a:r>
              <a:rPr lang="en-US" dirty="0" smtClean="0"/>
              <a:t>Be ready for Bell Work again at the beginning of class! See you next class!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to get out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en-US" sz="3500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sz="3500" b="1" dirty="0" smtClean="0"/>
              <a:t>What is the one thing that you enjoyed doing today in class?</a:t>
            </a:r>
          </a:p>
          <a:p>
            <a:pPr marL="633222" indent="-514350">
              <a:buFont typeface="+mj-lt"/>
              <a:buAutoNum type="arabicPeriod"/>
            </a:pPr>
            <a:endParaRPr lang="en-US" sz="3500" b="1" dirty="0"/>
          </a:p>
          <a:p>
            <a:pPr marL="118872" indent="0" algn="ctr">
              <a:buNone/>
            </a:pPr>
            <a:r>
              <a:rPr lang="en-US" sz="3500" b="1" dirty="0" smtClean="0"/>
              <a:t>On a sticky note and on the door on your way out</a:t>
            </a:r>
          </a:p>
          <a:p>
            <a:pPr marL="633222" indent="-514350">
              <a:buFont typeface="+mj-lt"/>
              <a:buAutoNum type="arabicPeriod"/>
            </a:pPr>
            <a:endParaRPr lang="en-US" sz="3500" b="1" dirty="0"/>
          </a:p>
          <a:p>
            <a:pPr marL="118872" indent="0">
              <a:buNone/>
            </a:pPr>
            <a:endParaRPr lang="en-US" sz="3500" b="1" dirty="0" smtClean="0"/>
          </a:p>
        </p:txBody>
      </p:sp>
      <p:pic>
        <p:nvPicPr>
          <p:cNvPr id="4" name="Picture 3" descr="ex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300163" cy="1300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Starter/Bell Work 8.24.2016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the </a:t>
            </a:r>
            <a:r>
              <a:rPr lang="en-US" dirty="0" smtClean="0"/>
              <a:t>worksheet </a:t>
            </a:r>
            <a:r>
              <a:rPr lang="en-US" dirty="0" smtClean="0"/>
              <a:t>at the door about symbols</a:t>
            </a:r>
          </a:p>
          <a:p>
            <a:r>
              <a:rPr lang="en-US" dirty="0" smtClean="0"/>
              <a:t>Complete a response to all the questions</a:t>
            </a:r>
          </a:p>
          <a:p>
            <a:r>
              <a:rPr lang="en-US" dirty="0" smtClean="0"/>
              <a:t>When you are done, you can feel free to sketch on the back</a:t>
            </a:r>
          </a:p>
          <a:p>
            <a:r>
              <a:rPr lang="en-US" dirty="0" smtClean="0"/>
              <a:t>We will be sharing our worksheets, but wait for the bell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8.24.2016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Starter/Bell Work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Review Last Class</a:t>
            </a:r>
          </a:p>
          <a:p>
            <a:pPr lvl="1"/>
            <a:r>
              <a:rPr lang="en-US" dirty="0" smtClean="0"/>
              <a:t>If you missed what do you do</a:t>
            </a:r>
          </a:p>
          <a:p>
            <a:pPr lvl="2"/>
            <a:r>
              <a:rPr lang="en-US" dirty="0" smtClean="0"/>
              <a:t>Class website and file crate</a:t>
            </a:r>
          </a:p>
          <a:p>
            <a:r>
              <a:rPr lang="en-US" dirty="0" smtClean="0"/>
              <a:t>First project</a:t>
            </a:r>
          </a:p>
          <a:p>
            <a:pPr lvl="1"/>
            <a:r>
              <a:rPr lang="en-US" dirty="0" smtClean="0"/>
              <a:t>Symbols and lettering(street art with meaning)</a:t>
            </a:r>
          </a:p>
          <a:p>
            <a:pPr lvl="1"/>
            <a:r>
              <a:rPr lang="en-US" dirty="0" smtClean="0"/>
              <a:t>Calendar and steps to the project</a:t>
            </a:r>
          </a:p>
          <a:p>
            <a:r>
              <a:rPr lang="en-US" dirty="0" smtClean="0"/>
              <a:t>Studio Time</a:t>
            </a:r>
          </a:p>
          <a:p>
            <a:pPr lvl="1"/>
            <a:r>
              <a:rPr lang="en-US" dirty="0" smtClean="0"/>
              <a:t>What that looks like</a:t>
            </a:r>
          </a:p>
          <a:p>
            <a:r>
              <a:rPr lang="en-US" dirty="0" smtClean="0"/>
              <a:t>Clean-Up</a:t>
            </a:r>
            <a:endParaRPr lang="en-US" dirty="0"/>
          </a:p>
          <a:p>
            <a:r>
              <a:rPr lang="en-US" dirty="0" smtClean="0"/>
              <a:t>Exit Pass</a:t>
            </a:r>
          </a:p>
        </p:txBody>
      </p:sp>
    </p:spTree>
    <p:extLst>
      <p:ext uri="{BB962C8B-B14F-4D97-AF65-F5344CB8AC3E}">
        <p14:creationId xmlns:p14="http://schemas.microsoft.com/office/powerpoint/2010/main" val="28810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Disclosures – did you get it signed?</a:t>
            </a:r>
          </a:p>
          <a:p>
            <a:r>
              <a:rPr lang="en-US" dirty="0" smtClean="0"/>
              <a:t>Letters home – I need to give out</a:t>
            </a:r>
          </a:p>
          <a:p>
            <a:r>
              <a:rPr lang="en-US" dirty="0" smtClean="0"/>
              <a:t>Found out about Mrs. Lyon, Griffin, and we all shared common interests with the class</a:t>
            </a:r>
          </a:p>
          <a:p>
            <a:r>
              <a:rPr lang="en-US" dirty="0" smtClean="0"/>
              <a:t>That was about it, some classes had time to complete the exit pass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…review a few things….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thing to take note of in the classroom…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Calendars – for each project</a:t>
            </a:r>
          </a:p>
          <a:p>
            <a:r>
              <a:rPr lang="en-US" dirty="0" smtClean="0"/>
              <a:t>Sinks Recycling</a:t>
            </a:r>
          </a:p>
          <a:p>
            <a:r>
              <a:rPr lang="en-US" dirty="0" smtClean="0"/>
              <a:t>Desk space </a:t>
            </a:r>
          </a:p>
          <a:p>
            <a:r>
              <a:rPr lang="en-US" dirty="0" smtClean="0"/>
              <a:t>Hall Pass</a:t>
            </a:r>
          </a:p>
          <a:p>
            <a:pPr lvl="1"/>
            <a:r>
              <a:rPr lang="en-US" dirty="0" smtClean="0"/>
              <a:t>Not during the 1</a:t>
            </a:r>
            <a:r>
              <a:rPr lang="en-US" baseline="30000" dirty="0" smtClean="0"/>
              <a:t>st</a:t>
            </a:r>
            <a:r>
              <a:rPr lang="en-US" dirty="0" smtClean="0"/>
              <a:t> 10 min. or last 10 min. of class, during lecture time and demo time</a:t>
            </a:r>
          </a:p>
          <a:p>
            <a:pPr lvl="1"/>
            <a:r>
              <a:rPr lang="en-US" dirty="0" smtClean="0"/>
              <a:t>Only 3 per term, must sign back of planner</a:t>
            </a:r>
          </a:p>
          <a:p>
            <a:r>
              <a:rPr lang="en-US" dirty="0" smtClean="0"/>
              <a:t>Folders in the front of the class is where all art projects are kept</a:t>
            </a:r>
          </a:p>
          <a:p>
            <a:pPr lvl="1"/>
            <a:r>
              <a:rPr lang="en-US" dirty="0" smtClean="0"/>
              <a:t>Name on both sides</a:t>
            </a:r>
          </a:p>
          <a:p>
            <a:pPr lvl="1"/>
            <a:r>
              <a:rPr lang="en-US" dirty="0" smtClean="0"/>
              <a:t>Where does it go?</a:t>
            </a:r>
          </a:p>
          <a:p>
            <a:r>
              <a:rPr lang="en-US" dirty="0" smtClean="0"/>
              <a:t>Crates will be for graded work and if you need to re-do something </a:t>
            </a:r>
          </a:p>
        </p:txBody>
      </p:sp>
      <p:pic>
        <p:nvPicPr>
          <p:cNvPr id="4" name="Picture 3" descr="icon_remi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152399"/>
            <a:ext cx="723900" cy="1162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#1 – worksheet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with the people at your table your responses to the worksheet you completed for the starter</a:t>
            </a:r>
          </a:p>
          <a:p>
            <a:r>
              <a:rPr lang="en-US" dirty="0" smtClean="0"/>
              <a:t>If you need to fix anything at this time please do so</a:t>
            </a:r>
          </a:p>
          <a:p>
            <a:r>
              <a:rPr lang="en-US" dirty="0" smtClean="0"/>
              <a:t>As a group come to a conclusion about what you think the word symbol means, we will be sharing our definition with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someone from your group to share the definition for symbol</a:t>
            </a:r>
          </a:p>
          <a:p>
            <a:r>
              <a:rPr lang="en-US" dirty="0" smtClean="0"/>
              <a:t>Let’s come up with a definition that works for the whole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sz="3200" b="1" u="sng" dirty="0" smtClean="0"/>
              <a:t>Symbol</a:t>
            </a:r>
            <a:r>
              <a:rPr lang="en-US" sz="3200" b="1" dirty="0" smtClean="0"/>
              <a:t>: something </a:t>
            </a:r>
            <a:r>
              <a:rPr lang="en-US" sz="3200" b="1" dirty="0"/>
              <a:t>that represents something </a:t>
            </a:r>
            <a:r>
              <a:rPr lang="en-US" sz="3200" b="1" dirty="0" smtClean="0"/>
              <a:t>else</a:t>
            </a:r>
          </a:p>
          <a:p>
            <a:pPr lvl="1"/>
            <a:endParaRPr lang="en-US" dirty="0"/>
          </a:p>
          <a:p>
            <a:r>
              <a:rPr lang="en-US" dirty="0" smtClean="0"/>
              <a:t>Example:   this is a symbol for peace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710545"/>
            <a:ext cx="12858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symbol?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 of a symbol: </a:t>
            </a:r>
            <a:r>
              <a:rPr lang="en-US" dirty="0" err="1" smtClean="0"/>
              <a:t>sym·bol</a:t>
            </a:r>
            <a:r>
              <a:rPr lang="en-US" dirty="0" smtClean="0"/>
              <a:t>  (</a:t>
            </a:r>
            <a:r>
              <a:rPr lang="en-US" dirty="0" err="1" smtClean="0"/>
              <a:t>smbl</a:t>
            </a:r>
            <a:r>
              <a:rPr lang="en-US" dirty="0" smtClean="0"/>
              <a:t>) </a:t>
            </a:r>
            <a:r>
              <a:rPr lang="en-US" i="1" dirty="0" smtClean="0"/>
              <a:t>noun</a:t>
            </a:r>
          </a:p>
          <a:p>
            <a:r>
              <a:rPr lang="en-US" b="1" dirty="0" smtClean="0"/>
              <a:t>1. </a:t>
            </a:r>
            <a:r>
              <a:rPr lang="en-US" dirty="0" smtClean="0"/>
              <a:t>Something that represents something else by association, resemblance, or convention, especially a material object used to represent something invisible..</a:t>
            </a:r>
          </a:p>
          <a:p>
            <a:r>
              <a:rPr lang="en-US" b="1" dirty="0" smtClean="0"/>
              <a:t>2. </a:t>
            </a:r>
            <a:r>
              <a:rPr lang="en-US" dirty="0" smtClean="0"/>
              <a:t>A printed or written sign used to represent an operation, element, quantity, quality, or relation, as in mathematics or music..</a:t>
            </a:r>
          </a:p>
          <a:p>
            <a:r>
              <a:rPr lang="en-US" b="1" dirty="0" smtClean="0"/>
              <a:t>3. </a:t>
            </a:r>
            <a:r>
              <a:rPr lang="en-US" dirty="0" smtClean="0"/>
              <a:t>An object or image that an individual unconsciously uses to represent repressed thoughts and feelings.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5273</TotalTime>
  <Words>607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2</vt:lpstr>
      <vt:lpstr>Wingdings 3</vt:lpstr>
      <vt:lpstr>Module</vt:lpstr>
      <vt:lpstr>Project #1:  Symbol and Graffiti Art</vt:lpstr>
      <vt:lpstr>Starter/Bell Work 8.24.2016</vt:lpstr>
      <vt:lpstr>Agenda 8.24.2016</vt:lpstr>
      <vt:lpstr>Review last class</vt:lpstr>
      <vt:lpstr>Some thing to take note of in the classroom…</vt:lpstr>
      <vt:lpstr>Project #1 – worksheet </vt:lpstr>
      <vt:lpstr>Share Definition</vt:lpstr>
      <vt:lpstr>Assignment #1</vt:lpstr>
      <vt:lpstr>What is a symbol?</vt:lpstr>
      <vt:lpstr>Symbols Assignment - Rubrics</vt:lpstr>
      <vt:lpstr>Symbols will be combined with Graffiti</vt:lpstr>
      <vt:lpstr>One Example of Symbols</vt:lpstr>
      <vt:lpstr>Media Center</vt:lpstr>
      <vt:lpstr>Open Studio Time</vt:lpstr>
      <vt:lpstr>Next Class! </vt:lpstr>
      <vt:lpstr>Exit Pass to get out of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</dc:title>
  <dc:creator>Erica Lyon</dc:creator>
  <cp:lastModifiedBy>Erica Lyon</cp:lastModifiedBy>
  <cp:revision>58</cp:revision>
  <dcterms:created xsi:type="dcterms:W3CDTF">2010-08-24T00:22:08Z</dcterms:created>
  <dcterms:modified xsi:type="dcterms:W3CDTF">2016-08-24T20:38:49Z</dcterms:modified>
</cp:coreProperties>
</file>