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61" r:id="rId2"/>
    <p:sldId id="262" r:id="rId3"/>
    <p:sldId id="256" r:id="rId4"/>
    <p:sldId id="257" r:id="rId5"/>
    <p:sldId id="258" r:id="rId6"/>
    <p:sldId id="259" r:id="rId7"/>
    <p:sldId id="260" r:id="rId8"/>
    <p:sldId id="264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9/4/2018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9/4/2018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9/4/2018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9/4/2018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9/4/2018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9/4/2018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Drawing/Painting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876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Drawing/</a:t>
            </a:r>
            <a:br>
              <a:rPr lang="en-US" dirty="0" smtClean="0"/>
            </a:br>
            <a:r>
              <a:rPr lang="en-US" dirty="0" smtClean="0"/>
              <a:t>Painting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Finish your hand</a:t>
            </a:r>
          </a:p>
          <a:p>
            <a:r>
              <a:rPr lang="en-US" dirty="0" smtClean="0"/>
              <a:t>Start you self-portrait or </a:t>
            </a:r>
            <a:r>
              <a:rPr lang="en-US" dirty="0" err="1" smtClean="0"/>
              <a:t>continu</a:t>
            </a:r>
            <a:endParaRPr lang="en-US" dirty="0" smtClean="0"/>
          </a:p>
          <a:p>
            <a:r>
              <a:rPr lang="en-US" dirty="0" smtClean="0"/>
              <a:t>Please clean-up all supplies and put on the back table by my desk(thank you!)</a:t>
            </a:r>
          </a:p>
          <a:p>
            <a:r>
              <a:rPr lang="en-US" dirty="0" smtClean="0"/>
              <a:t>Have a great weekend, see you all on Tuesday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448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Monochromatic Painting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9/7/2018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591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3837"/>
            <a:ext cx="3200401" cy="4601183"/>
          </a:xfrm>
        </p:spPr>
        <p:txBody>
          <a:bodyPr/>
          <a:lstStyle/>
          <a:p>
            <a:r>
              <a:rPr lang="en-US" dirty="0" smtClean="0"/>
              <a:t>Monochromatic Painting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will need:</a:t>
            </a:r>
          </a:p>
          <a:p>
            <a:r>
              <a:rPr lang="en-US" dirty="0" smtClean="0"/>
              <a:t>Paints (back drawer by the sink)</a:t>
            </a:r>
          </a:p>
          <a:p>
            <a:r>
              <a:rPr lang="en-US" dirty="0" smtClean="0"/>
              <a:t>A water container with water in it(cupboard by the sink)</a:t>
            </a:r>
          </a:p>
          <a:p>
            <a:r>
              <a:rPr lang="en-US" dirty="0" smtClean="0"/>
              <a:t>A flat brush and a round brush(on the back counter)</a:t>
            </a:r>
          </a:p>
          <a:p>
            <a:r>
              <a:rPr lang="en-US" dirty="0" smtClean="0"/>
              <a:t>A paper towel(from the dispenser or on the table by it)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749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Follow along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https://www.youtube.com/watch?v=FBGfrwtQASE</a:t>
            </a:r>
          </a:p>
        </p:txBody>
      </p:sp>
    </p:spTree>
    <p:extLst>
      <p:ext uri="{BB962C8B-B14F-4D97-AF65-F5344CB8AC3E}">
        <p14:creationId xmlns:p14="http://schemas.microsoft.com/office/powerpoint/2010/main" val="677571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your own!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another monochromatic painting</a:t>
            </a:r>
          </a:p>
          <a:p>
            <a:r>
              <a:rPr lang="en-US" dirty="0" smtClean="0"/>
              <a:t>Pick any color you want, besides white or black</a:t>
            </a:r>
          </a:p>
          <a:p>
            <a:r>
              <a:rPr lang="en-US" dirty="0" smtClean="0"/>
              <a:t>Create a monochromatic painting with at least 4 different areas(background, middle ground, foreground, and detail up-close)</a:t>
            </a:r>
          </a:p>
          <a:p>
            <a:r>
              <a:rPr lang="en-US" dirty="0" smtClean="0"/>
              <a:t>This could be a landscape in nature or a city landscape</a:t>
            </a:r>
          </a:p>
          <a:p>
            <a:r>
              <a:rPr lang="en-US" dirty="0" smtClean="0"/>
              <a:t>Have fun! Make sure to write your name on it and put it on your class period drying rack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777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 &amp; Clean-Up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the reflection for the monochromatic painting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3911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 Art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9.7.2018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387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437748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5</TotalTime>
  <Words>175</Words>
  <Application>Microsoft Office PowerPoint</Application>
  <PresentationFormat>Widescreen</PresentationFormat>
  <Paragraphs>26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Corbel</vt:lpstr>
      <vt:lpstr>Wingdings 2</vt:lpstr>
      <vt:lpstr>Frame</vt:lpstr>
      <vt:lpstr>Drawing/Painting 3</vt:lpstr>
      <vt:lpstr>Drawing/ Painting 3</vt:lpstr>
      <vt:lpstr>Monochromatic Painting </vt:lpstr>
      <vt:lpstr>Monochromatic Painting </vt:lpstr>
      <vt:lpstr>Follow along</vt:lpstr>
      <vt:lpstr>Try your own!</vt:lpstr>
      <vt:lpstr>Reflection &amp; Clean-Up</vt:lpstr>
      <vt:lpstr>AP Art </vt:lpstr>
      <vt:lpstr>PowerPoint Presentation</vt:lpstr>
    </vt:vector>
  </TitlesOfParts>
  <Company>Ogden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Drawing/Painting 3</dc:title>
  <dc:creator>Erica Lyon</dc:creator>
  <cp:lastModifiedBy>Erica Lyon</cp:lastModifiedBy>
  <cp:revision>1</cp:revision>
  <dcterms:created xsi:type="dcterms:W3CDTF">2018-09-04T22:54:31Z</dcterms:created>
  <dcterms:modified xsi:type="dcterms:W3CDTF">2018-09-04T22:59:55Z</dcterms:modified>
</cp:coreProperties>
</file>