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Duality </a:t>
            </a:r>
            <a:r>
              <a:rPr lang="en-US" dirty="0" err="1" smtClean="0"/>
              <a:t>Patining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5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2025316" cy="5542547"/>
          </a:xfrm>
        </p:spPr>
        <p:txBody>
          <a:bodyPr/>
          <a:lstStyle/>
          <a:p>
            <a:r>
              <a:rPr lang="en-US" dirty="0" smtClean="0"/>
              <a:t>What does this poem mean to you?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06" y="462071"/>
            <a:ext cx="7615032" cy="11380149"/>
          </a:xfrm>
        </p:spPr>
      </p:pic>
    </p:spTree>
    <p:extLst>
      <p:ext uri="{BB962C8B-B14F-4D97-AF65-F5344CB8AC3E}">
        <p14:creationId xmlns:p14="http://schemas.microsoft.com/office/powerpoint/2010/main" val="126027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34" y="1860883"/>
            <a:ext cx="4824663" cy="13796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Share your thoughts with your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148" y="3757863"/>
            <a:ext cx="9872871" cy="4038600"/>
          </a:xfrm>
        </p:spPr>
        <p:txBody>
          <a:bodyPr/>
          <a:lstStyle/>
          <a:p>
            <a:r>
              <a:rPr lang="en-US" dirty="0" smtClean="0"/>
              <a:t>Chat with each other about the poem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782" y="403559"/>
            <a:ext cx="461010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8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good and evil creature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imaginative</a:t>
            </a:r>
          </a:p>
          <a:p>
            <a:r>
              <a:rPr lang="en-US" dirty="0" smtClean="0"/>
              <a:t>This creature can be anything (it doesn’t have to be a wolf like the poem)</a:t>
            </a:r>
          </a:p>
          <a:p>
            <a:r>
              <a:rPr lang="en-US" dirty="0" smtClean="0"/>
              <a:t>These two creatures will form one creature (be thinking how they will over lap)</a:t>
            </a:r>
          </a:p>
          <a:p>
            <a:r>
              <a:rPr lang="en-US" dirty="0" smtClean="0"/>
              <a:t>Use paints or colored pencils</a:t>
            </a:r>
          </a:p>
          <a:p>
            <a:r>
              <a:rPr lang="en-US" dirty="0" smtClean="0"/>
              <a:t>Have the evil creature be warm colors – yellow, orange, red</a:t>
            </a:r>
          </a:p>
          <a:p>
            <a:r>
              <a:rPr lang="en-US" dirty="0" smtClean="0"/>
              <a:t>The good creature cool colors – blue, green, purple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Or switch, but they need to be opposites (cool vs. warm)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2993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</TotalTime>
  <Words>109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Basis</vt:lpstr>
      <vt:lpstr>Duality Patining</vt:lpstr>
      <vt:lpstr>What does this poem mean to you?</vt:lpstr>
      <vt:lpstr>Share your thoughts with your table</vt:lpstr>
      <vt:lpstr>Draw a good and evil creature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Duality Patining</dc:title>
  <dc:creator>Erica Lyon</dc:creator>
  <cp:lastModifiedBy>Erica Lyon</cp:lastModifiedBy>
  <cp:revision>1</cp:revision>
  <dcterms:created xsi:type="dcterms:W3CDTF">2016-10-03T16:14:31Z</dcterms:created>
  <dcterms:modified xsi:type="dcterms:W3CDTF">2016-10-03T16:19:38Z</dcterms:modified>
</cp:coreProperties>
</file>