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5"/>
  </p:notesMasterIdLst>
  <p:handoutMasterIdLst>
    <p:handoutMasterId r:id="rId26"/>
  </p:handoutMasterIdLst>
  <p:sldIdLst>
    <p:sldId id="256" r:id="rId2"/>
    <p:sldId id="271" r:id="rId3"/>
    <p:sldId id="268" r:id="rId4"/>
    <p:sldId id="262" r:id="rId5"/>
    <p:sldId id="269" r:id="rId6"/>
    <p:sldId id="296" r:id="rId7"/>
    <p:sldId id="272" r:id="rId8"/>
    <p:sldId id="273" r:id="rId9"/>
    <p:sldId id="274" r:id="rId10"/>
    <p:sldId id="280" r:id="rId11"/>
    <p:sldId id="297" r:id="rId12"/>
    <p:sldId id="299" r:id="rId13"/>
    <p:sldId id="302" r:id="rId14"/>
    <p:sldId id="300" r:id="rId15"/>
    <p:sldId id="281" r:id="rId16"/>
    <p:sldId id="282" r:id="rId17"/>
    <p:sldId id="283" r:id="rId18"/>
    <p:sldId id="284" r:id="rId19"/>
    <p:sldId id="298" r:id="rId20"/>
    <p:sldId id="295" r:id="rId21"/>
    <p:sldId id="294" r:id="rId22"/>
    <p:sldId id="285" r:id="rId23"/>
    <p:sldId id="303"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434" autoAdjust="0"/>
    <p:restoredTop sz="94660"/>
  </p:normalViewPr>
  <p:slideViewPr>
    <p:cSldViewPr>
      <p:cViewPr varScale="1">
        <p:scale>
          <a:sx n="128" d="100"/>
          <a:sy n="128" d="100"/>
        </p:scale>
        <p:origin x="1026" y="15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44C2089C-C9FC-4CAA-B86E-E4FE607A909F}" type="datetimeFigureOut">
              <a:rPr lang="en-US" smtClean="0"/>
              <a:t>9/29/2016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008D7E2D-31E6-4107-A04D-BF41FD7A9E76}" type="slidenum">
              <a:rPr lang="en-US" smtClean="0"/>
              <a:t>‹#›</a:t>
            </a:fld>
            <a:endParaRPr lang="en-US"/>
          </a:p>
        </p:txBody>
      </p:sp>
    </p:spTree>
    <p:extLst>
      <p:ext uri="{BB962C8B-B14F-4D97-AF65-F5344CB8AC3E}">
        <p14:creationId xmlns:p14="http://schemas.microsoft.com/office/powerpoint/2010/main" val="25828554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983"/>
          </a:xfrm>
          <a:prstGeom prst="rect">
            <a:avLst/>
          </a:prstGeom>
        </p:spPr>
        <p:txBody>
          <a:bodyPr vert="horz" lIns="93571" tIns="46785" rIns="93571" bIns="46785" rtlCol="0"/>
          <a:lstStyle>
            <a:lvl1pPr algn="l">
              <a:defRPr sz="1200"/>
            </a:lvl1pPr>
          </a:lstStyle>
          <a:p>
            <a:endParaRPr lang="en-US"/>
          </a:p>
        </p:txBody>
      </p:sp>
      <p:sp>
        <p:nvSpPr>
          <p:cNvPr id="3" name="Date Placeholder 2"/>
          <p:cNvSpPr>
            <a:spLocks noGrp="1"/>
          </p:cNvSpPr>
          <p:nvPr>
            <p:ph type="dt" idx="1"/>
          </p:nvPr>
        </p:nvSpPr>
        <p:spPr>
          <a:xfrm>
            <a:off x="3970938" y="0"/>
            <a:ext cx="3037840" cy="464983"/>
          </a:xfrm>
          <a:prstGeom prst="rect">
            <a:avLst/>
          </a:prstGeom>
        </p:spPr>
        <p:txBody>
          <a:bodyPr vert="horz" lIns="93571" tIns="46785" rIns="93571" bIns="46785" rtlCol="0"/>
          <a:lstStyle>
            <a:lvl1pPr algn="r">
              <a:defRPr sz="1200"/>
            </a:lvl1pPr>
          </a:lstStyle>
          <a:p>
            <a:fld id="{34097463-6588-4514-B3C2-D5DE63199EEC}" type="datetimeFigureOut">
              <a:rPr lang="en-US" smtClean="0"/>
              <a:t>9/29/2016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571" tIns="46785" rIns="93571" bIns="46785" rtlCol="0" anchor="ctr"/>
          <a:lstStyle/>
          <a:p>
            <a:endParaRPr lang="en-US"/>
          </a:p>
        </p:txBody>
      </p:sp>
      <p:sp>
        <p:nvSpPr>
          <p:cNvPr id="5" name="Notes Placeholder 4"/>
          <p:cNvSpPr>
            <a:spLocks noGrp="1"/>
          </p:cNvSpPr>
          <p:nvPr>
            <p:ph type="body" sz="quarter" idx="3"/>
          </p:nvPr>
        </p:nvSpPr>
        <p:spPr>
          <a:xfrm>
            <a:off x="701040" y="4415709"/>
            <a:ext cx="5608320" cy="4183218"/>
          </a:xfrm>
          <a:prstGeom prst="rect">
            <a:avLst/>
          </a:prstGeom>
        </p:spPr>
        <p:txBody>
          <a:bodyPr vert="horz" lIns="93571" tIns="46785" rIns="93571" bIns="4678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792"/>
            <a:ext cx="3037840" cy="464983"/>
          </a:xfrm>
          <a:prstGeom prst="rect">
            <a:avLst/>
          </a:prstGeom>
        </p:spPr>
        <p:txBody>
          <a:bodyPr vert="horz" lIns="93571" tIns="46785" rIns="93571" bIns="4678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792"/>
            <a:ext cx="3037840" cy="464983"/>
          </a:xfrm>
          <a:prstGeom prst="rect">
            <a:avLst/>
          </a:prstGeom>
        </p:spPr>
        <p:txBody>
          <a:bodyPr vert="horz" lIns="93571" tIns="46785" rIns="93571" bIns="46785" rtlCol="0" anchor="b"/>
          <a:lstStyle>
            <a:lvl1pPr algn="r">
              <a:defRPr sz="1200"/>
            </a:lvl1pPr>
          </a:lstStyle>
          <a:p>
            <a:fld id="{047F80E2-6A2E-49AA-9643-1C6F90C3402F}" type="slidenum">
              <a:rPr lang="en-US" smtClean="0"/>
              <a:t>‹#›</a:t>
            </a:fld>
            <a:endParaRPr lang="en-US"/>
          </a:p>
        </p:txBody>
      </p:sp>
    </p:spTree>
    <p:extLst>
      <p:ext uri="{BB962C8B-B14F-4D97-AF65-F5344CB8AC3E}">
        <p14:creationId xmlns:p14="http://schemas.microsoft.com/office/powerpoint/2010/main" val="3136931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chemeClr val="tx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E8C5EB30-A015-4A39-88F3-F7684F948EE2}" type="datetimeFigureOut">
              <a:rPr lang="en-US" smtClean="0"/>
              <a:pPr/>
              <a:t>9/29/2016</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A3D1D18-8FAA-4940-A218-9DB88D0488E2}" type="slidenum">
              <a:rPr lang="en-US" smtClean="0"/>
              <a:pPr/>
              <a:t>‹#›</a:t>
            </a:fld>
            <a:endParaRPr lang="en-US" dirty="0"/>
          </a:p>
        </p:txBody>
      </p:sp>
      <p:cxnSp>
        <p:nvCxnSpPr>
          <p:cNvPr id="8" name="Straight Connector 7"/>
          <p:cNvCxnSpPr/>
          <p:nvPr/>
        </p:nvCxnSpPr>
        <p:spPr>
          <a:xfrm>
            <a:off x="1483995" y="3733800"/>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5715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C5EB30-A015-4A39-88F3-F7684F948EE2}" type="datetimeFigureOut">
              <a:rPr lang="en-US" smtClean="0"/>
              <a:pPr/>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3D1D18-8FAA-4940-A218-9DB88D0488E2}" type="slidenum">
              <a:rPr lang="en-US" smtClean="0"/>
              <a:pPr/>
              <a:t>‹#›</a:t>
            </a:fld>
            <a:endParaRPr lang="en-US" dirty="0"/>
          </a:p>
        </p:txBody>
      </p:sp>
    </p:spTree>
    <p:extLst>
      <p:ext uri="{BB962C8B-B14F-4D97-AF65-F5344CB8AC3E}">
        <p14:creationId xmlns:p14="http://schemas.microsoft.com/office/powerpoint/2010/main" val="872984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C5EB30-A015-4A39-88F3-F7684F948EE2}" type="datetimeFigureOut">
              <a:rPr lang="en-US" smtClean="0"/>
              <a:pPr/>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3D1D18-8FAA-4940-A218-9DB88D0488E2}" type="slidenum">
              <a:rPr lang="en-US" smtClean="0"/>
              <a:pPr/>
              <a:t>‹#›</a:t>
            </a:fld>
            <a:endParaRPr lang="en-US" dirty="0"/>
          </a:p>
        </p:txBody>
      </p:sp>
    </p:spTree>
    <p:extLst>
      <p:ext uri="{BB962C8B-B14F-4D97-AF65-F5344CB8AC3E}">
        <p14:creationId xmlns:p14="http://schemas.microsoft.com/office/powerpoint/2010/main" val="2676326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C5EB30-A015-4A39-88F3-F7684F948EE2}" type="datetimeFigureOut">
              <a:rPr lang="en-US" smtClean="0"/>
              <a:pPr/>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3D1D18-8FAA-4940-A218-9DB88D0488E2}" type="slidenum">
              <a:rPr lang="en-US" smtClean="0"/>
              <a:pPr/>
              <a:t>‹#›</a:t>
            </a:fld>
            <a:endParaRPr lang="en-US" dirty="0"/>
          </a:p>
        </p:txBody>
      </p:sp>
    </p:spTree>
    <p:extLst>
      <p:ext uri="{BB962C8B-B14F-4D97-AF65-F5344CB8AC3E}">
        <p14:creationId xmlns:p14="http://schemas.microsoft.com/office/powerpoint/2010/main" val="4105642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C5EB30-A015-4A39-88F3-F7684F948EE2}" type="datetimeFigureOut">
              <a:rPr lang="en-US" smtClean="0"/>
              <a:pPr/>
              <a:t>9/29/2016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3D1D18-8FAA-4940-A218-9DB88D0488E2}" type="slidenum">
              <a:rPr lang="en-US" smtClean="0"/>
              <a:pPr/>
              <a:t>‹#›</a:t>
            </a:fld>
            <a:endParaRPr lang="en-US" dirty="0"/>
          </a:p>
        </p:txBody>
      </p:sp>
      <p:cxnSp>
        <p:nvCxnSpPr>
          <p:cNvPr id="7" name="Straight Connector 6"/>
          <p:cNvCxnSpPr/>
          <p:nvPr/>
        </p:nvCxnSpPr>
        <p:spPr>
          <a:xfrm>
            <a:off x="1485900" y="4020408"/>
            <a:ext cx="61722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7135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8C5EB30-A015-4A39-88F3-F7684F948EE2}" type="datetimeFigureOut">
              <a:rPr lang="en-US" smtClean="0"/>
              <a:pPr/>
              <a:t>9/29/2016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3D1D18-8FAA-4940-A218-9DB88D0488E2}" type="slidenum">
              <a:rPr lang="en-US" smtClean="0"/>
              <a:pPr/>
              <a:t>‹#›</a:t>
            </a:fld>
            <a:endParaRPr lang="en-US" dirty="0"/>
          </a:p>
        </p:txBody>
      </p:sp>
    </p:spTree>
    <p:extLst>
      <p:ext uri="{BB962C8B-B14F-4D97-AF65-F5344CB8AC3E}">
        <p14:creationId xmlns:p14="http://schemas.microsoft.com/office/powerpoint/2010/main" val="1224061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C5EB30-A015-4A39-88F3-F7684F948EE2}" type="datetimeFigureOut">
              <a:rPr lang="en-US" smtClean="0"/>
              <a:pPr/>
              <a:t>9/29/2016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3D1D18-8FAA-4940-A218-9DB88D0488E2}" type="slidenum">
              <a:rPr lang="en-US" smtClean="0"/>
              <a:pPr/>
              <a:t>‹#›</a:t>
            </a:fld>
            <a:endParaRPr lang="en-US" dirty="0"/>
          </a:p>
        </p:txBody>
      </p:sp>
    </p:spTree>
    <p:extLst>
      <p:ext uri="{BB962C8B-B14F-4D97-AF65-F5344CB8AC3E}">
        <p14:creationId xmlns:p14="http://schemas.microsoft.com/office/powerpoint/2010/main" val="4196973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8C5EB30-A015-4A39-88F3-F7684F948EE2}" type="datetimeFigureOut">
              <a:rPr lang="en-US" smtClean="0"/>
              <a:pPr/>
              <a:t>9/29/2016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3D1D18-8FAA-4940-A218-9DB88D0488E2}" type="slidenum">
              <a:rPr lang="en-US" smtClean="0"/>
              <a:pPr/>
              <a:t>‹#›</a:t>
            </a:fld>
            <a:endParaRPr lang="en-US" dirty="0"/>
          </a:p>
        </p:txBody>
      </p:sp>
    </p:spTree>
    <p:extLst>
      <p:ext uri="{BB962C8B-B14F-4D97-AF65-F5344CB8AC3E}">
        <p14:creationId xmlns:p14="http://schemas.microsoft.com/office/powerpoint/2010/main" val="2205627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5EB30-A015-4A39-88F3-F7684F948EE2}" type="datetimeFigureOut">
              <a:rPr lang="en-US" smtClean="0"/>
              <a:pPr/>
              <a:t>9/29/2016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3D1D18-8FAA-4940-A218-9DB88D0488E2}" type="slidenum">
              <a:rPr lang="en-US" smtClean="0"/>
              <a:pPr/>
              <a:t>‹#›</a:t>
            </a:fld>
            <a:endParaRPr lang="en-US" dirty="0"/>
          </a:p>
        </p:txBody>
      </p:sp>
    </p:spTree>
    <p:extLst>
      <p:ext uri="{BB962C8B-B14F-4D97-AF65-F5344CB8AC3E}">
        <p14:creationId xmlns:p14="http://schemas.microsoft.com/office/powerpoint/2010/main" val="1283228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C5EB30-A015-4A39-88F3-F7684F948EE2}" type="datetimeFigureOut">
              <a:rPr lang="en-US" smtClean="0"/>
              <a:pPr/>
              <a:t>9/29/2016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3D1D18-8FAA-4940-A218-9DB88D0488E2}" type="slidenum">
              <a:rPr lang="en-US" smtClean="0"/>
              <a:pPr/>
              <a:t>‹#›</a:t>
            </a:fld>
            <a:endParaRPr lang="en-US" dirty="0"/>
          </a:p>
        </p:txBody>
      </p:sp>
    </p:spTree>
    <p:extLst>
      <p:ext uri="{BB962C8B-B14F-4D97-AF65-F5344CB8AC3E}">
        <p14:creationId xmlns:p14="http://schemas.microsoft.com/office/powerpoint/2010/main" val="2206929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C5EB30-A015-4A39-88F3-F7684F948EE2}" type="datetimeFigureOut">
              <a:rPr lang="en-US" smtClean="0"/>
              <a:pPr/>
              <a:t>9/29/2016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3D1D18-8FAA-4940-A218-9DB88D0488E2}" type="slidenum">
              <a:rPr lang="en-US" smtClean="0"/>
              <a:pPr/>
              <a:t>‹#›</a:t>
            </a:fld>
            <a:endParaRPr lang="en-US" dirty="0"/>
          </a:p>
        </p:txBody>
      </p:sp>
    </p:spTree>
    <p:extLst>
      <p:ext uri="{BB962C8B-B14F-4D97-AF65-F5344CB8AC3E}">
        <p14:creationId xmlns:p14="http://schemas.microsoft.com/office/powerpoint/2010/main" val="1443380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tx1"/>
                </a:solidFill>
              </a:defRPr>
            </a:lvl1pPr>
          </a:lstStyle>
          <a:p>
            <a:fld id="{E8C5EB30-A015-4A39-88F3-F7684F948EE2}" type="datetimeFigureOut">
              <a:rPr lang="en-US" smtClean="0"/>
              <a:pPr/>
              <a:t>9/29/2016</a:t>
            </a:fld>
            <a:endParaRPr lang="en-US" dirty="0"/>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tx1"/>
                </a:solidFill>
              </a:defRPr>
            </a:lvl1pPr>
          </a:lstStyle>
          <a:p>
            <a:fld id="{2A3D1D18-8FAA-4940-A218-9DB88D0488E2}" type="slidenum">
              <a:rPr lang="en-US" smtClean="0"/>
              <a:pPr/>
              <a:t>‹#›</a:t>
            </a:fld>
            <a:endParaRPr lang="en-US" dirty="0"/>
          </a:p>
        </p:txBody>
      </p:sp>
    </p:spTree>
    <p:extLst>
      <p:ext uri="{BB962C8B-B14F-4D97-AF65-F5344CB8AC3E}">
        <p14:creationId xmlns:p14="http://schemas.microsoft.com/office/powerpoint/2010/main" val="160341915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tx1"/>
        </a:buClr>
        <a:buSzPct val="80000"/>
        <a:buFont typeface="Corbel" pitchFamily="34" charset="0"/>
        <a:buChar char="•"/>
        <a:defRPr sz="200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8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60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tx1"/>
        </a:buClr>
        <a:buSzPct val="80000"/>
        <a:buFont typeface="Corbel"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artyfactory.com/portraits/drawing_techniques/drawing_the_eye.ht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
            </a:r>
            <a:br>
              <a:rPr lang="en-US" dirty="0" smtClean="0"/>
            </a:br>
            <a:r>
              <a:rPr lang="en-US" dirty="0" err="1" smtClean="0"/>
              <a:t>Smushed</a:t>
            </a:r>
            <a:r>
              <a:rPr lang="en-US" dirty="0" smtClean="0"/>
              <a:t> Face Self-</a:t>
            </a:r>
            <a:r>
              <a:rPr lang="en-US" dirty="0" err="1" smtClean="0"/>
              <a:t>Portriats</a:t>
            </a:r>
            <a:r>
              <a:rPr lang="en-US" dirty="0" smtClean="0"/>
              <a:t> 2 Days</a:t>
            </a:r>
            <a:endParaRPr lang="en-US" dirty="0"/>
          </a:p>
        </p:txBody>
      </p:sp>
      <p:sp>
        <p:nvSpPr>
          <p:cNvPr id="3" name="Subtitle 2"/>
          <p:cNvSpPr>
            <a:spLocks noGrp="1"/>
          </p:cNvSpPr>
          <p:nvPr>
            <p:ph type="subTitle" idx="1"/>
          </p:nvPr>
        </p:nvSpPr>
        <p:spPr/>
        <p:txBody>
          <a:bodyPr/>
          <a:lstStyle/>
          <a:p>
            <a:r>
              <a:rPr lang="en-US" dirty="0" smtClean="0"/>
              <a:t>Studio</a:t>
            </a:r>
          </a:p>
          <a:p>
            <a:r>
              <a:rPr lang="en-US" dirty="0" smtClean="0"/>
              <a:t>Mrs. Lyon</a:t>
            </a:r>
          </a:p>
          <a:p>
            <a:r>
              <a:rPr lang="en-US" dirty="0" smtClean="0"/>
              <a:t>2016</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Mouth 3</a:t>
            </a:r>
            <a:endParaRPr lang="en-US" dirty="0"/>
          </a:p>
        </p:txBody>
      </p:sp>
      <p:pic>
        <p:nvPicPr>
          <p:cNvPr id="4" name="Content Placeholder 3" descr="mouth_3.jpg"/>
          <p:cNvPicPr>
            <a:picLocks noGrp="1" noChangeAspect="1"/>
          </p:cNvPicPr>
          <p:nvPr>
            <p:ph idx="1"/>
          </p:nvPr>
        </p:nvPicPr>
        <p:blipFill>
          <a:blip r:embed="rId2" cstate="print"/>
          <a:stretch>
            <a:fillRect/>
          </a:stretch>
        </p:blipFill>
        <p:spPr>
          <a:xfrm>
            <a:off x="1295400" y="1828800"/>
            <a:ext cx="7112000" cy="4856976"/>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28947" b="14474"/>
          <a:stretch/>
        </p:blipFill>
        <p:spPr>
          <a:xfrm>
            <a:off x="762000" y="1752600"/>
            <a:ext cx="7712385" cy="3276600"/>
          </a:xfrm>
        </p:spPr>
      </p:pic>
    </p:spTree>
    <p:extLst>
      <p:ext uri="{BB962C8B-B14F-4D97-AF65-F5344CB8AC3E}">
        <p14:creationId xmlns:p14="http://schemas.microsoft.com/office/powerpoint/2010/main" val="3273044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152399"/>
            <a:ext cx="5043748" cy="6820933"/>
          </a:xfrm>
        </p:spPr>
      </p:pic>
    </p:spTree>
    <p:extLst>
      <p:ext uri="{BB962C8B-B14F-4D97-AF65-F5344CB8AC3E}">
        <p14:creationId xmlns:p14="http://schemas.microsoft.com/office/powerpoint/2010/main" val="1553360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90800" y="228600"/>
            <a:ext cx="4276725" cy="6211011"/>
          </a:xfrm>
        </p:spPr>
      </p:pic>
    </p:spTree>
    <p:extLst>
      <p:ext uri="{BB962C8B-B14F-4D97-AF65-F5344CB8AC3E}">
        <p14:creationId xmlns:p14="http://schemas.microsoft.com/office/powerpoint/2010/main" val="2440403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4600" y="381000"/>
            <a:ext cx="4562475" cy="6856178"/>
          </a:xfrm>
        </p:spPr>
      </p:pic>
    </p:spTree>
    <p:extLst>
      <p:ext uri="{BB962C8B-B14F-4D97-AF65-F5344CB8AC3E}">
        <p14:creationId xmlns:p14="http://schemas.microsoft.com/office/powerpoint/2010/main" val="3253907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Head Proportions</a:t>
            </a:r>
            <a:endParaRPr lang="en-US" dirty="0"/>
          </a:p>
        </p:txBody>
      </p:sp>
      <p:pic>
        <p:nvPicPr>
          <p:cNvPr id="4" name="Content Placeholder 3" descr="proportions_of_a_head_1.gif"/>
          <p:cNvPicPr>
            <a:picLocks noGrp="1" noChangeAspect="1"/>
          </p:cNvPicPr>
          <p:nvPr>
            <p:ph idx="1"/>
          </p:nvPr>
        </p:nvPicPr>
        <p:blipFill>
          <a:blip r:embed="rId2" cstate="print"/>
          <a:stretch>
            <a:fillRect/>
          </a:stretch>
        </p:blipFill>
        <p:spPr>
          <a:xfrm>
            <a:off x="1066800" y="1600200"/>
            <a:ext cx="6962775" cy="4794042"/>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Proportions of the Face</a:t>
            </a:r>
            <a:endParaRPr lang="en-US" dirty="0"/>
          </a:p>
        </p:txBody>
      </p:sp>
      <p:pic>
        <p:nvPicPr>
          <p:cNvPr id="4" name="Content Placeholder 3" descr="proportions_of_a_head_2.gif"/>
          <p:cNvPicPr>
            <a:picLocks noGrp="1" noChangeAspect="1"/>
          </p:cNvPicPr>
          <p:nvPr>
            <p:ph idx="1"/>
          </p:nvPr>
        </p:nvPicPr>
        <p:blipFill>
          <a:blip r:embed="rId2" cstate="print"/>
          <a:stretch>
            <a:fillRect/>
          </a:stretch>
        </p:blipFill>
        <p:spPr>
          <a:xfrm>
            <a:off x="1524000" y="1663908"/>
            <a:ext cx="6962775" cy="4794042"/>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roportions_of_a_head_3.gif"/>
          <p:cNvPicPr>
            <a:picLocks noGrp="1" noChangeAspect="1"/>
          </p:cNvPicPr>
          <p:nvPr>
            <p:ph idx="1"/>
          </p:nvPr>
        </p:nvPicPr>
        <p:blipFill>
          <a:blip r:embed="rId2" cstate="print"/>
          <a:stretch>
            <a:fillRect/>
          </a:stretch>
        </p:blipFill>
        <p:spPr>
          <a:xfrm>
            <a:off x="1066800" y="914400"/>
            <a:ext cx="7414986" cy="51054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roportions_of_a_head_4.gif"/>
          <p:cNvPicPr>
            <a:picLocks noGrp="1" noChangeAspect="1"/>
          </p:cNvPicPr>
          <p:nvPr>
            <p:ph idx="1"/>
          </p:nvPr>
        </p:nvPicPr>
        <p:blipFill>
          <a:blip r:embed="rId2" cstate="print"/>
          <a:stretch>
            <a:fillRect/>
          </a:stretch>
        </p:blipFill>
        <p:spPr>
          <a:xfrm>
            <a:off x="609600" y="762000"/>
            <a:ext cx="7857671" cy="54102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228600"/>
            <a:ext cx="4543425" cy="6394450"/>
          </a:xfrm>
        </p:spPr>
      </p:pic>
    </p:spTree>
    <p:extLst>
      <p:ext uri="{BB962C8B-B14F-4D97-AF65-F5344CB8AC3E}">
        <p14:creationId xmlns:p14="http://schemas.microsoft.com/office/powerpoint/2010/main" val="3985367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9.27.2016 Find </a:t>
            </a:r>
            <a:r>
              <a:rPr lang="en-US" dirty="0" smtClean="0"/>
              <a:t>your picture	</a:t>
            </a:r>
            <a:endParaRPr lang="en-US" dirty="0"/>
          </a:p>
        </p:txBody>
      </p:sp>
      <p:sp>
        <p:nvSpPr>
          <p:cNvPr id="3" name="Content Placeholder 2"/>
          <p:cNvSpPr>
            <a:spLocks noGrp="1"/>
          </p:cNvSpPr>
          <p:nvPr>
            <p:ph idx="1"/>
          </p:nvPr>
        </p:nvSpPr>
        <p:spPr/>
        <p:txBody>
          <a:bodyPr/>
          <a:lstStyle/>
          <a:p>
            <a:r>
              <a:rPr lang="en-US" dirty="0" smtClean="0"/>
              <a:t>Find your printed off image from a few classes ago</a:t>
            </a:r>
          </a:p>
          <a:p>
            <a:r>
              <a:rPr lang="en-US" dirty="0" smtClean="0"/>
              <a:t>If you don’t have one, wait till after the mini-lecture and we’ll print off a picture for you</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836954"/>
            <a:ext cx="2581275" cy="355432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9662" y="3352800"/>
            <a:ext cx="4170968" cy="312420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Studio Time: Sketch your face</a:t>
            </a:r>
            <a:endParaRPr lang="en-US" dirty="0"/>
          </a:p>
        </p:txBody>
      </p:sp>
      <p:sp>
        <p:nvSpPr>
          <p:cNvPr id="3" name="Content Placeholder 2"/>
          <p:cNvSpPr>
            <a:spLocks noGrp="1"/>
          </p:cNvSpPr>
          <p:nvPr>
            <p:ph idx="1"/>
          </p:nvPr>
        </p:nvSpPr>
        <p:spPr/>
        <p:txBody>
          <a:bodyPr/>
          <a:lstStyle/>
          <a:p>
            <a:pPr algn="ctr"/>
            <a:r>
              <a:rPr lang="en-US" dirty="0" smtClean="0"/>
              <a:t>Using the printed off image</a:t>
            </a:r>
          </a:p>
          <a:p>
            <a:pPr algn="ctr"/>
            <a:r>
              <a:rPr lang="en-US" dirty="0" smtClean="0"/>
              <a:t>Draw your </a:t>
            </a:r>
            <a:r>
              <a:rPr lang="en-US" dirty="0" err="1" smtClean="0"/>
              <a:t>smushed</a:t>
            </a:r>
            <a:r>
              <a:rPr lang="en-US" dirty="0" smtClean="0"/>
              <a:t> face</a:t>
            </a:r>
          </a:p>
          <a:p>
            <a:pPr algn="ctr"/>
            <a:r>
              <a:rPr lang="en-US" dirty="0" smtClean="0"/>
              <a:t>Using shading pencils (if you want to challenge yourself you can use contrasting colors)</a:t>
            </a:r>
            <a:endParaRPr lang="en-US" dirty="0"/>
          </a:p>
          <a:p>
            <a:pPr algn="ctr"/>
            <a:r>
              <a:rPr lang="en-US" dirty="0" smtClean="0"/>
              <a:t>Due at the end of class</a:t>
            </a:r>
            <a:endParaRPr lang="en-US" dirty="0" smtClean="0"/>
          </a:p>
          <a:p>
            <a:pPr algn="ctr"/>
            <a:r>
              <a:rPr lang="en-US" dirty="0" smtClean="0"/>
              <a:t>Focus on proportions and ratios</a:t>
            </a:r>
          </a:p>
          <a:p>
            <a:pPr algn="ctr"/>
            <a:r>
              <a:rPr lang="en-US" dirty="0" smtClean="0"/>
              <a:t>Having at least 5 tones of graphite</a:t>
            </a:r>
            <a:endParaRPr lang="en-US" dirty="0"/>
          </a:p>
          <a:p>
            <a:pPr indent="0" algn="ctr">
              <a:buNone/>
            </a:pPr>
            <a:endParaRPr lang="en-US" dirty="0" smtClean="0"/>
          </a:p>
          <a:p>
            <a:pPr indent="0" algn="ctr">
              <a:buNone/>
            </a:pPr>
            <a:r>
              <a:rPr lang="en-US" dirty="0" smtClean="0"/>
              <a:t>Reminder: please make sure to pay your art fee, when you do you get a sketch book in Studio</a:t>
            </a:r>
            <a:endParaRPr lang="en-US" dirty="0"/>
          </a:p>
        </p:txBody>
      </p:sp>
    </p:spTree>
    <p:extLst>
      <p:ext uri="{BB962C8B-B14F-4D97-AF65-F5344CB8AC3E}">
        <p14:creationId xmlns:p14="http://schemas.microsoft.com/office/powerpoint/2010/main" val="5214025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Clean-Up</a:t>
            </a:r>
            <a:endParaRPr lang="en-US" dirty="0"/>
          </a:p>
        </p:txBody>
      </p:sp>
      <p:sp>
        <p:nvSpPr>
          <p:cNvPr id="3" name="Content Placeholder 2"/>
          <p:cNvSpPr>
            <a:spLocks noGrp="1"/>
          </p:cNvSpPr>
          <p:nvPr>
            <p:ph idx="1"/>
          </p:nvPr>
        </p:nvSpPr>
        <p:spPr/>
        <p:txBody>
          <a:bodyPr>
            <a:normAutofit/>
          </a:bodyPr>
          <a:lstStyle/>
          <a:p>
            <a:pPr>
              <a:buNone/>
            </a:pPr>
            <a:r>
              <a:rPr lang="en-US" sz="3600" dirty="0"/>
              <a:t>Remember: </a:t>
            </a:r>
          </a:p>
          <a:p>
            <a:pPr lvl="1"/>
            <a:r>
              <a:rPr lang="en-US" sz="3600" dirty="0"/>
              <a:t>Table area must be cleaned before you can </a:t>
            </a:r>
            <a:r>
              <a:rPr lang="en-US" sz="3600" dirty="0" err="1" smtClean="0"/>
              <a:t>leaveAnything</a:t>
            </a:r>
            <a:r>
              <a:rPr lang="en-US" sz="3600" dirty="0" smtClean="0"/>
              <a:t> </a:t>
            </a:r>
            <a:r>
              <a:rPr lang="en-US" sz="3600" dirty="0"/>
              <a:t>around the floor needs to be put away</a:t>
            </a:r>
          </a:p>
          <a:p>
            <a:pPr lvl="1"/>
            <a:r>
              <a:rPr lang="en-US" sz="3600" dirty="0"/>
              <a:t>All things put back where you found them</a:t>
            </a:r>
          </a:p>
          <a:p>
            <a:endParaRPr lang="en-US" dirty="0"/>
          </a:p>
        </p:txBody>
      </p:sp>
    </p:spTree>
    <p:extLst>
      <p:ext uri="{BB962C8B-B14F-4D97-AF65-F5344CB8AC3E}">
        <p14:creationId xmlns:p14="http://schemas.microsoft.com/office/powerpoint/2010/main" val="19115917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Citations</a:t>
            </a:r>
            <a:endParaRPr lang="en-US" dirty="0"/>
          </a:p>
        </p:txBody>
      </p:sp>
      <p:sp>
        <p:nvSpPr>
          <p:cNvPr id="3" name="Content Placeholder 2"/>
          <p:cNvSpPr>
            <a:spLocks noGrp="1"/>
          </p:cNvSpPr>
          <p:nvPr>
            <p:ph idx="1"/>
          </p:nvPr>
        </p:nvSpPr>
        <p:spPr/>
        <p:txBody>
          <a:bodyPr/>
          <a:lstStyle/>
          <a:p>
            <a:r>
              <a:rPr lang="en-US" dirty="0" smtClean="0"/>
              <a:t>Art Factory</a:t>
            </a:r>
          </a:p>
          <a:p>
            <a:pPr lvl="1"/>
            <a:r>
              <a:rPr lang="en-US" dirty="0" smtClean="0">
                <a:hlinkClick r:id="rId2"/>
              </a:rPr>
              <a:t>http://www.artyfactory.com/portraits/drawing_techniques/drawing_the_eye.htm</a:t>
            </a:r>
            <a:endParaRPr lang="en-US" dirty="0" smtClean="0"/>
          </a:p>
          <a:p>
            <a:pPr lvl="1"/>
            <a:r>
              <a:rPr lang="en-US" dirty="0" smtClean="0"/>
              <a:t>Found images on for slides about drawing eye, nose, ear, mouth, and face proportions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406640" cy="1356360"/>
          </a:xfrm>
        </p:spPr>
        <p:txBody>
          <a:bodyPr/>
          <a:lstStyle/>
          <a:p>
            <a:r>
              <a:rPr lang="en-US" dirty="0" smtClean="0"/>
              <a:t>A Few Reminders	</a:t>
            </a:r>
            <a:endParaRPr lang="en-US" dirty="0"/>
          </a:p>
        </p:txBody>
      </p:sp>
      <p:sp>
        <p:nvSpPr>
          <p:cNvPr id="3" name="Content Placeholder 2"/>
          <p:cNvSpPr>
            <a:spLocks noGrp="1"/>
          </p:cNvSpPr>
          <p:nvPr>
            <p:ph idx="1"/>
          </p:nvPr>
        </p:nvSpPr>
        <p:spPr>
          <a:xfrm>
            <a:off x="457200" y="914400"/>
            <a:ext cx="8458199" cy="5867400"/>
          </a:xfrm>
        </p:spPr>
        <p:txBody>
          <a:bodyPr>
            <a:normAutofit/>
          </a:bodyPr>
          <a:lstStyle/>
          <a:p>
            <a:r>
              <a:rPr lang="en-US" u="sng" dirty="0" smtClean="0"/>
              <a:t>Use your phone for good, not evil</a:t>
            </a:r>
          </a:p>
          <a:p>
            <a:pPr lvl="1"/>
            <a:r>
              <a:rPr lang="en-US" sz="2000" dirty="0" smtClean="0"/>
              <a:t>Picture References, Music with head phones in = good</a:t>
            </a:r>
          </a:p>
          <a:p>
            <a:pPr lvl="1"/>
            <a:r>
              <a:rPr lang="en-US" sz="2000" dirty="0" smtClean="0"/>
              <a:t>Text messages, talking to people in class on your phone, snapchat, FB = evil</a:t>
            </a:r>
          </a:p>
          <a:p>
            <a:pPr lvl="1"/>
            <a:r>
              <a:rPr lang="en-US" sz="2000" dirty="0" smtClean="0"/>
              <a:t>Why – this is the one time you have a blocked out amount of time for just you and your art, use it!</a:t>
            </a:r>
          </a:p>
          <a:p>
            <a:r>
              <a:rPr lang="en-US" u="sng" dirty="0" smtClean="0"/>
              <a:t>Food</a:t>
            </a:r>
          </a:p>
          <a:p>
            <a:pPr lvl="1"/>
            <a:r>
              <a:rPr lang="en-US" sz="2000" dirty="0" smtClean="0"/>
              <a:t>If you need to eat take it outside on the porch or in the hall by the door, no one wants food in their art or to eat paint some of it is really not good for you</a:t>
            </a:r>
          </a:p>
          <a:p>
            <a:r>
              <a:rPr lang="en-US" u="sng" dirty="0" smtClean="0"/>
              <a:t>Work on your art</a:t>
            </a:r>
          </a:p>
          <a:p>
            <a:pPr lvl="1"/>
            <a:r>
              <a:rPr lang="en-US" sz="2000" dirty="0" smtClean="0"/>
              <a:t>Get inspired by others, ask each other for advice, and work on your art!</a:t>
            </a:r>
          </a:p>
          <a:p>
            <a:pPr lvl="1"/>
            <a:r>
              <a:rPr lang="en-US" sz="2000" dirty="0" smtClean="0"/>
              <a:t>Your art needs to be shared with the world, so use it to say something</a:t>
            </a:r>
          </a:p>
          <a:p>
            <a:r>
              <a:rPr lang="en-US" u="sng" dirty="0" smtClean="0"/>
              <a:t>Clean-Up your stuff</a:t>
            </a:r>
          </a:p>
          <a:p>
            <a:pPr lvl="1"/>
            <a:r>
              <a:rPr lang="en-US" sz="2000" dirty="0" smtClean="0"/>
              <a:t>Brushes are not getting washed, some have been left in aprons or the counters</a:t>
            </a:r>
          </a:p>
        </p:txBody>
      </p:sp>
    </p:spTree>
    <p:extLst>
      <p:ext uri="{BB962C8B-B14F-4D97-AF65-F5344CB8AC3E}">
        <p14:creationId xmlns:p14="http://schemas.microsoft.com/office/powerpoint/2010/main" val="1034481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a:t>
            </a:r>
            <a:r>
              <a:rPr lang="en-US" dirty="0" err="1" smtClean="0"/>
              <a:t>Portriat</a:t>
            </a:r>
            <a:r>
              <a:rPr lang="en-US" dirty="0" smtClean="0"/>
              <a:t> Review</a:t>
            </a:r>
            <a:endParaRPr lang="en-US" dirty="0"/>
          </a:p>
        </p:txBody>
      </p:sp>
      <p:sp>
        <p:nvSpPr>
          <p:cNvPr id="3" name="Content Placeholder 2"/>
          <p:cNvSpPr>
            <a:spLocks noGrp="1"/>
          </p:cNvSpPr>
          <p:nvPr>
            <p:ph idx="1"/>
          </p:nvPr>
        </p:nvSpPr>
        <p:spPr>
          <a:xfrm>
            <a:off x="857251" y="2057400"/>
            <a:ext cx="2190749" cy="4038600"/>
          </a:xfrm>
        </p:spPr>
        <p:txBody>
          <a:bodyPr/>
          <a:lstStyle/>
          <a:p>
            <a:r>
              <a:rPr lang="en-US" dirty="0" smtClean="0"/>
              <a:t>Eye</a:t>
            </a:r>
          </a:p>
          <a:p>
            <a:r>
              <a:rPr lang="en-US" dirty="0" smtClean="0"/>
              <a:t>Ear</a:t>
            </a:r>
          </a:p>
          <a:p>
            <a:r>
              <a:rPr lang="en-US" dirty="0" smtClean="0"/>
              <a:t>Nose</a:t>
            </a:r>
          </a:p>
          <a:p>
            <a:r>
              <a:rPr lang="en-US" dirty="0" smtClean="0"/>
              <a:t>Mouth</a:t>
            </a:r>
          </a:p>
          <a:p>
            <a:r>
              <a:rPr lang="en-US" dirty="0" smtClean="0"/>
              <a:t>Proportions of the Human Face</a:t>
            </a:r>
            <a:endParaRPr lang="en-US" dirty="0"/>
          </a:p>
        </p:txBody>
      </p:sp>
      <p:pic>
        <p:nvPicPr>
          <p:cNvPr id="4" name="Picture 3"/>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9231" t="11824" r="23776" b="6994"/>
          <a:stretch/>
        </p:blipFill>
        <p:spPr>
          <a:xfrm>
            <a:off x="3505200" y="2743200"/>
            <a:ext cx="5205046" cy="36576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Eye</a:t>
            </a:r>
            <a:endParaRPr lang="en-US" dirty="0"/>
          </a:p>
        </p:txBody>
      </p:sp>
      <p:pic>
        <p:nvPicPr>
          <p:cNvPr id="4" name="Content Placeholder 3" descr="eye_1a.jpg"/>
          <p:cNvPicPr>
            <a:picLocks noGrp="1" noChangeAspect="1"/>
          </p:cNvPicPr>
          <p:nvPr>
            <p:ph idx="1"/>
          </p:nvPr>
        </p:nvPicPr>
        <p:blipFill>
          <a:blip r:embed="rId2" cstate="print"/>
          <a:stretch>
            <a:fillRect/>
          </a:stretch>
        </p:blipFill>
        <p:spPr>
          <a:xfrm>
            <a:off x="1981200" y="1965960"/>
            <a:ext cx="5422340" cy="390144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ye_2.jpg"/>
          <p:cNvPicPr>
            <a:picLocks noGrp="1" noChangeAspect="1"/>
          </p:cNvPicPr>
          <p:nvPr>
            <p:ph idx="1"/>
          </p:nvPr>
        </p:nvPicPr>
        <p:blipFill>
          <a:blip r:embed="rId2" cstate="print"/>
          <a:stretch>
            <a:fillRect/>
          </a:stretch>
        </p:blipFill>
        <p:spPr>
          <a:xfrm>
            <a:off x="1219200" y="1505626"/>
            <a:ext cx="6629400" cy="4769935"/>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143000"/>
            <a:ext cx="7225181" cy="4648200"/>
          </a:xfrm>
        </p:spPr>
      </p:pic>
    </p:spTree>
    <p:extLst>
      <p:ext uri="{BB962C8B-B14F-4D97-AF65-F5344CB8AC3E}">
        <p14:creationId xmlns:p14="http://schemas.microsoft.com/office/powerpoint/2010/main" val="29946298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 1</a:t>
            </a:r>
            <a:endParaRPr lang="en-US" dirty="0"/>
          </a:p>
        </p:txBody>
      </p:sp>
      <p:pic>
        <p:nvPicPr>
          <p:cNvPr id="4" name="Content Placeholder 3" descr="ear_1.jpg"/>
          <p:cNvPicPr>
            <a:picLocks noGrp="1" noChangeAspect="1"/>
          </p:cNvPicPr>
          <p:nvPr>
            <p:ph idx="1"/>
          </p:nvPr>
        </p:nvPicPr>
        <p:blipFill>
          <a:blip r:embed="rId2" cstate="print"/>
          <a:stretch>
            <a:fillRect/>
          </a:stretch>
        </p:blipFill>
        <p:spPr>
          <a:xfrm>
            <a:off x="2819400" y="304800"/>
            <a:ext cx="4343400" cy="6379369"/>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 2</a:t>
            </a:r>
            <a:endParaRPr lang="en-US" dirty="0"/>
          </a:p>
        </p:txBody>
      </p:sp>
      <p:pic>
        <p:nvPicPr>
          <p:cNvPr id="4" name="Content Placeholder 3" descr="ear_2.jpg"/>
          <p:cNvPicPr>
            <a:picLocks noGrp="1" noChangeAspect="1"/>
          </p:cNvPicPr>
          <p:nvPr>
            <p:ph idx="1"/>
          </p:nvPr>
        </p:nvPicPr>
        <p:blipFill>
          <a:blip r:embed="rId2" cstate="print"/>
          <a:stretch>
            <a:fillRect/>
          </a:stretch>
        </p:blipFill>
        <p:spPr>
          <a:xfrm>
            <a:off x="2286000" y="304799"/>
            <a:ext cx="4572000" cy="6715125"/>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 3</a:t>
            </a:r>
            <a:endParaRPr lang="en-US" dirty="0"/>
          </a:p>
        </p:txBody>
      </p:sp>
      <p:pic>
        <p:nvPicPr>
          <p:cNvPr id="4" name="Content Placeholder 3" descr="ear_3.jpg"/>
          <p:cNvPicPr>
            <a:picLocks noGrp="1" noChangeAspect="1"/>
          </p:cNvPicPr>
          <p:nvPr>
            <p:ph idx="1"/>
          </p:nvPr>
        </p:nvPicPr>
        <p:blipFill>
          <a:blip r:embed="rId2" cstate="print"/>
          <a:stretch>
            <a:fillRect/>
          </a:stretch>
        </p:blipFill>
        <p:spPr>
          <a:xfrm>
            <a:off x="2133600" y="228600"/>
            <a:ext cx="4800600" cy="7050882"/>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TM03457444[[fn=Basis]]</Template>
  <TotalTime>2780</TotalTime>
  <Words>345</Words>
  <Application>Microsoft Office PowerPoint</Application>
  <PresentationFormat>On-screen Show (4:3)</PresentationFormat>
  <Paragraphs>49</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Calibri</vt:lpstr>
      <vt:lpstr>Corbel</vt:lpstr>
      <vt:lpstr>Basis</vt:lpstr>
      <vt:lpstr> Smushed Face Self-Portriats 2 Days</vt:lpstr>
      <vt:lpstr>9.27.2016 Find your picture </vt:lpstr>
      <vt:lpstr>Self-Portriat Review</vt:lpstr>
      <vt:lpstr>Eye</vt:lpstr>
      <vt:lpstr>PowerPoint Presentation</vt:lpstr>
      <vt:lpstr>PowerPoint Presentation</vt:lpstr>
      <vt:lpstr>Ear 1</vt:lpstr>
      <vt:lpstr>Ear 2</vt:lpstr>
      <vt:lpstr>Ear 3</vt:lpstr>
      <vt:lpstr>Mouth 3</vt:lpstr>
      <vt:lpstr>PowerPoint Presentation</vt:lpstr>
      <vt:lpstr>PowerPoint Presentation</vt:lpstr>
      <vt:lpstr>PowerPoint Presentation</vt:lpstr>
      <vt:lpstr>PowerPoint Presentation</vt:lpstr>
      <vt:lpstr>Human Head Proportions</vt:lpstr>
      <vt:lpstr>Proportions of the Face</vt:lpstr>
      <vt:lpstr>PowerPoint Presentation</vt:lpstr>
      <vt:lpstr>PowerPoint Presentation</vt:lpstr>
      <vt:lpstr>PowerPoint Presentation</vt:lpstr>
      <vt:lpstr>Studio Time: Sketch your face</vt:lpstr>
      <vt:lpstr>Clean-Up</vt:lpstr>
      <vt:lpstr>Citations</vt:lpstr>
      <vt:lpstr>A Few Reminders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Assignment #4 Self-Portraits</dc:title>
  <dc:creator>Erica Lyon</dc:creator>
  <cp:lastModifiedBy>Erica Lyon</cp:lastModifiedBy>
  <cp:revision>45</cp:revision>
  <cp:lastPrinted>2016-09-29T22:02:53Z</cp:lastPrinted>
  <dcterms:created xsi:type="dcterms:W3CDTF">2010-10-18T20:34:48Z</dcterms:created>
  <dcterms:modified xsi:type="dcterms:W3CDTF">2016-09-29T22:02:58Z</dcterms:modified>
</cp:coreProperties>
</file>