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classwithlyon.com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Silent Film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Critique Day</a:t>
            </a:r>
            <a:endParaRPr sz="3200"/>
          </a:p>
          <a:p>
            <a:pPr lvl="0">
              <a:defRPr sz="1800"/>
            </a:pPr>
            <a:r>
              <a:rPr sz="3200"/>
              <a:t>Lyon 2013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 lvl="0">
              <a:defRPr sz="1800"/>
            </a:pPr>
            <a:r>
              <a:rPr sz="7200"/>
              <a:t>Get Ready to Watch Films!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Do not move the chairs or tables</a:t>
            </a:r>
            <a:endParaRPr sz="3600"/>
          </a:p>
          <a:p>
            <a:pPr lvl="0">
              <a:defRPr sz="1800"/>
            </a:pPr>
            <a:r>
              <a:rPr sz="3600"/>
              <a:t>The chairs are in a certain place for a reason, leave it there</a:t>
            </a:r>
            <a:endParaRPr sz="3600"/>
          </a:p>
          <a:p>
            <a:pPr lvl="0">
              <a:defRPr sz="1800"/>
            </a:pPr>
            <a:r>
              <a:rPr sz="3600"/>
              <a:t>Sign onto the class website </a:t>
            </a:r>
            <a:endParaRPr sz="3600"/>
          </a:p>
          <a:p>
            <a:pPr lvl="1">
              <a:defRPr sz="1800"/>
            </a:pPr>
            <a:r>
              <a:rPr sz="3600" u="sng">
                <a:hlinkClick r:id="rId2" invalidUrl="" action="" tgtFrame="" tooltip="" history="1" highlightClick="0" endSnd="0"/>
              </a:rPr>
              <a:t>www.classwithlyon.com</a:t>
            </a:r>
            <a:endParaRPr sz="3600"/>
          </a:p>
          <a:p>
            <a:pPr lvl="1">
              <a:defRPr sz="1800"/>
            </a:pPr>
            <a:r>
              <a:rPr sz="3600"/>
              <a:t>Go to Film 1, Critique Silent Film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Critiquing Films Review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Sign into the class website</a:t>
            </a:r>
            <a:endParaRPr sz="3600"/>
          </a:p>
          <a:p>
            <a:pPr lvl="0">
              <a:defRPr sz="1800"/>
            </a:pPr>
            <a:r>
              <a:rPr sz="3600"/>
              <a:t>Group Critique - the critiques you will do for films that are not your own</a:t>
            </a:r>
            <a:endParaRPr sz="3600"/>
          </a:p>
          <a:p>
            <a:pPr lvl="0">
              <a:defRPr sz="1800"/>
            </a:pPr>
            <a:r>
              <a:rPr sz="3600"/>
              <a:t>Self-Critique - the critique you will do for your film</a:t>
            </a:r>
            <a:endParaRPr sz="3600"/>
          </a:p>
          <a:p>
            <a:pPr lvl="0">
              <a:defRPr sz="1800"/>
            </a:pPr>
            <a:r>
              <a:rPr sz="3600"/>
              <a:t>Questions?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Remember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Phones down when you are done critique or turn away from the computers</a:t>
            </a:r>
            <a:endParaRPr sz="3600"/>
          </a:p>
          <a:p>
            <a:pPr lvl="0">
              <a:defRPr sz="1800"/>
            </a:pPr>
            <a:r>
              <a:rPr sz="3600"/>
              <a:t>Answer all the questions before you press submit of it won’t work</a:t>
            </a:r>
            <a:endParaRPr sz="3600"/>
          </a:p>
          <a:p>
            <a:pPr lvl="0">
              <a:defRPr sz="1800"/>
            </a:pPr>
            <a:r>
              <a:rPr sz="3600"/>
              <a:t>Watch your responses appear on the screen</a:t>
            </a:r>
            <a:endParaRPr sz="3600"/>
          </a:p>
          <a:p>
            <a:pPr lvl="0">
              <a:defRPr sz="1800"/>
            </a:pPr>
            <a:r>
              <a:rPr sz="3600"/>
              <a:t>Wait quietly for everyone else to finish critiquing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Something new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We will be labeling each film with a number when we critique them</a:t>
            </a:r>
            <a:endParaRPr sz="3600"/>
          </a:p>
          <a:p>
            <a:pPr lvl="0">
              <a:defRPr sz="1800"/>
            </a:pPr>
            <a:r>
              <a:rPr sz="3600"/>
              <a:t>This way the critique comments can be easily organized so you will get your comments back for your film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Get Ready to Watch Your Films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Remember:</a:t>
            </a:r>
            <a:endParaRPr sz="3600"/>
          </a:p>
          <a:p>
            <a:pPr lvl="0">
              <a:defRPr sz="1800"/>
            </a:pPr>
            <a:r>
              <a:rPr sz="3600"/>
              <a:t>we play the films when everyone is quiet</a:t>
            </a:r>
            <a:endParaRPr sz="3600"/>
          </a:p>
          <a:p>
            <a:pPr lvl="0">
              <a:defRPr sz="1800"/>
            </a:pPr>
            <a:r>
              <a:rPr sz="3600"/>
              <a:t>Clap at the end(respect the time it took your peers to make their film, you know how much work it takes to make a film)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Next Class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Start the 3 day film project</a:t>
            </a:r>
            <a:endParaRPr sz="3600"/>
          </a:p>
          <a:p>
            <a:pPr lvl="0">
              <a:defRPr sz="1800"/>
            </a:pPr>
            <a:r>
              <a:rPr sz="3600"/>
              <a:t>Watch some examples</a:t>
            </a:r>
            <a:endParaRPr sz="3600"/>
          </a:p>
          <a:p>
            <a:pPr lvl="0">
              <a:defRPr sz="1800"/>
            </a:pPr>
            <a:r>
              <a:rPr sz="3600"/>
              <a:t>Then we will watch the Silent Films from the other class period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3 Day Film Project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93370" indent="-293370" defTabSz="385572">
              <a:spcBef>
                <a:spcPts val="2700"/>
              </a:spcBef>
              <a:defRPr sz="1800"/>
            </a:pPr>
            <a:r>
              <a:rPr sz="2376"/>
              <a:t>Thursday(next class) </a:t>
            </a:r>
            <a:endParaRPr sz="2376"/>
          </a:p>
          <a:p>
            <a:pPr lvl="1" marL="586740" indent="-293370" defTabSz="385572">
              <a:spcBef>
                <a:spcPts val="2700"/>
              </a:spcBef>
              <a:defRPr sz="1800"/>
            </a:pPr>
            <a:r>
              <a:rPr sz="2376"/>
              <a:t>be here, your group will pick an object and write their storyboard(Due)</a:t>
            </a:r>
            <a:endParaRPr sz="2376"/>
          </a:p>
          <a:p>
            <a:pPr lvl="0" marL="293370" indent="-293370" defTabSz="385572">
              <a:spcBef>
                <a:spcPts val="2700"/>
              </a:spcBef>
              <a:defRPr sz="1800"/>
            </a:pPr>
            <a:r>
              <a:rPr sz="2376"/>
              <a:t>Spring Break Friday - Monday</a:t>
            </a:r>
            <a:endParaRPr sz="2376"/>
          </a:p>
          <a:p>
            <a:pPr lvl="0" marL="293370" indent="-293370" defTabSz="385572">
              <a:spcBef>
                <a:spcPts val="2700"/>
              </a:spcBef>
              <a:defRPr sz="1800"/>
            </a:pPr>
            <a:r>
              <a:rPr sz="2376"/>
              <a:t>Wed. </a:t>
            </a:r>
            <a:endParaRPr sz="2376"/>
          </a:p>
          <a:p>
            <a:pPr lvl="1" marL="586740" indent="-293370" defTabSz="385572">
              <a:spcBef>
                <a:spcPts val="2700"/>
              </a:spcBef>
              <a:defRPr sz="1800"/>
            </a:pPr>
            <a:r>
              <a:rPr sz="2376"/>
              <a:t>Film!</a:t>
            </a:r>
            <a:endParaRPr sz="2376"/>
          </a:p>
          <a:p>
            <a:pPr lvl="0" marL="293370" indent="-293370" defTabSz="385572">
              <a:spcBef>
                <a:spcPts val="2700"/>
              </a:spcBef>
              <a:defRPr sz="1800"/>
            </a:pPr>
            <a:r>
              <a:rPr sz="2376"/>
              <a:t>Friday</a:t>
            </a:r>
            <a:endParaRPr sz="2376"/>
          </a:p>
          <a:p>
            <a:pPr lvl="1" marL="586740" indent="-293370" defTabSz="385572">
              <a:spcBef>
                <a:spcPts val="2700"/>
              </a:spcBef>
              <a:defRPr sz="1800"/>
            </a:pPr>
            <a:r>
              <a:rPr sz="2376"/>
              <a:t>Edit </a:t>
            </a:r>
            <a:endParaRPr sz="2376"/>
          </a:p>
          <a:p>
            <a:pPr lvl="1" marL="586740" indent="-293370" defTabSz="385572">
              <a:spcBef>
                <a:spcPts val="2700"/>
              </a:spcBef>
              <a:defRPr sz="1800"/>
            </a:pPr>
            <a:r>
              <a:rPr sz="2376"/>
              <a:t>Bonus editing day on Tuesday, since Friday is short</a:t>
            </a:r>
            <a:endParaRPr sz="2376"/>
          </a:p>
          <a:p>
            <a:pPr lvl="1" marL="586740" indent="-293370" defTabSz="385572">
              <a:spcBef>
                <a:spcPts val="2700"/>
              </a:spcBef>
              <a:defRPr sz="1800"/>
            </a:pPr>
            <a:r>
              <a:rPr sz="2376"/>
              <a:t>Films due Tuesday the 29th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Next School Year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Make sure to sign-up for:</a:t>
            </a:r>
            <a:endParaRPr sz="3600"/>
          </a:p>
          <a:p>
            <a:pPr lvl="1">
              <a:defRPr sz="1800"/>
            </a:pPr>
            <a:r>
              <a:rPr sz="3600"/>
              <a:t>Film 2</a:t>
            </a:r>
            <a:endParaRPr sz="3600"/>
          </a:p>
          <a:p>
            <a:pPr lvl="1">
              <a:defRPr sz="1800"/>
            </a:pPr>
            <a:r>
              <a:rPr sz="3600"/>
              <a:t>Productions - announcements</a:t>
            </a:r>
            <a:endParaRPr sz="3600"/>
          </a:p>
          <a:p>
            <a:pPr lvl="0">
              <a:defRPr sz="1800"/>
            </a:pPr>
            <a:r>
              <a:rPr sz="3600"/>
              <a:t>If you are interested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