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Self-Portraits 12.15.2016 art 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e.lyon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8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453" y="349485"/>
            <a:ext cx="10571998" cy="970450"/>
          </a:xfrm>
        </p:spPr>
        <p:txBody>
          <a:bodyPr/>
          <a:lstStyle/>
          <a:p>
            <a:r>
              <a:rPr lang="en-US" u="sng" dirty="0" smtClean="0"/>
              <a:t>Studio </a:t>
            </a:r>
            <a:r>
              <a:rPr lang="en-US" u="sng" dirty="0" smtClean="0"/>
              <a:t>Time               12.15.16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46170"/>
            <a:ext cx="7753397" cy="443082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Make sure your goal for your self-portrait is on the outside of your folder</a:t>
            </a:r>
            <a:endParaRPr lang="en-US" b="1" dirty="0" smtClean="0"/>
          </a:p>
          <a:p>
            <a:r>
              <a:rPr lang="en-US" b="1" u="sng" dirty="0" smtClean="0"/>
              <a:t>Sketches</a:t>
            </a:r>
          </a:p>
          <a:p>
            <a:pPr lvl="1"/>
            <a:r>
              <a:rPr lang="en-US" sz="2400" b="1" dirty="0"/>
              <a:t>Realistic = 1 sketch</a:t>
            </a:r>
          </a:p>
          <a:p>
            <a:pPr lvl="1"/>
            <a:r>
              <a:rPr lang="en-US" sz="2400" b="1" dirty="0"/>
              <a:t>Abstract 3-5 sketches</a:t>
            </a:r>
          </a:p>
          <a:p>
            <a:pPr lvl="1"/>
            <a:r>
              <a:rPr lang="en-US" sz="2400" b="1" dirty="0"/>
              <a:t>Combination realistic and abstract = 2 sketches</a:t>
            </a:r>
          </a:p>
          <a:p>
            <a:r>
              <a:rPr lang="en-US" b="1" dirty="0" smtClean="0"/>
              <a:t>Media for final </a:t>
            </a:r>
          </a:p>
          <a:p>
            <a:pPr lvl="1"/>
            <a:r>
              <a:rPr lang="en-US" sz="2400" b="1" dirty="0"/>
              <a:t>Pencil – 5 tones of gray</a:t>
            </a:r>
          </a:p>
          <a:p>
            <a:pPr lvl="1"/>
            <a:r>
              <a:rPr lang="en-US" sz="2400" b="1" dirty="0"/>
              <a:t>Colored Pencil – at least 5 or more colors</a:t>
            </a:r>
          </a:p>
          <a:p>
            <a:r>
              <a:rPr lang="en-US" b="1" dirty="0" smtClean="0"/>
              <a:t>Final paper </a:t>
            </a:r>
            <a:r>
              <a:rPr lang="en-US" b="1" dirty="0" smtClean="0"/>
              <a:t>and pencils are on th</a:t>
            </a:r>
            <a:r>
              <a:rPr lang="en-US" b="1" dirty="0" smtClean="0"/>
              <a:t>e back counter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979" y="-1604"/>
            <a:ext cx="1432560" cy="2049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962" y="2046171"/>
            <a:ext cx="124587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3" y="30798"/>
            <a:ext cx="1280160" cy="1173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28" y="4004110"/>
            <a:ext cx="2066901" cy="2755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7" r="22278"/>
          <a:stretch/>
        </p:blipFill>
        <p:spPr>
          <a:xfrm>
            <a:off x="11036968" y="2048176"/>
            <a:ext cx="1155032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31" y="4191301"/>
            <a:ext cx="1411705" cy="1882273"/>
          </a:xfrm>
          <a:prstGeom prst="rect">
            <a:avLst/>
          </a:prstGeom>
        </p:spPr>
      </p:pic>
      <p:sp>
        <p:nvSpPr>
          <p:cNvPr id="12" name="AutoShape 2" descr="Image result for self portraits abstra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301" y="4355432"/>
            <a:ext cx="1737330" cy="2318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733" y="2115357"/>
            <a:ext cx="1285898" cy="2008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898" y="107282"/>
            <a:ext cx="1790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64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2</vt:lpstr>
      <vt:lpstr>Quotable</vt:lpstr>
      <vt:lpstr>Self-Portraits 12.15.2016 art a </vt:lpstr>
      <vt:lpstr>Studio Time               12.15.16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Self-Portraits 12.15.2016 art a </dc:title>
  <dc:creator>Erica Lyon</dc:creator>
  <cp:lastModifiedBy>Erica Lyon</cp:lastModifiedBy>
  <cp:revision>1</cp:revision>
  <dcterms:created xsi:type="dcterms:W3CDTF">2016-12-15T17:12:56Z</dcterms:created>
  <dcterms:modified xsi:type="dcterms:W3CDTF">2016-12-15T17:18:37Z</dcterms:modified>
</cp:coreProperties>
</file>