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door you will need to pick up:</a:t>
            </a:r>
          </a:p>
          <a:p>
            <a:pPr lvl="1"/>
            <a:r>
              <a:rPr lang="en-US" sz="2800" dirty="0"/>
              <a:t>Class survey – from last class with comments on it, read the comments, respond to any questions and add it back to your hanging file </a:t>
            </a:r>
          </a:p>
          <a:p>
            <a:pPr lvl="2"/>
            <a:r>
              <a:rPr lang="en-US" dirty="0"/>
              <a:t>Hanging files are organized alphabetically by last name</a:t>
            </a:r>
          </a:p>
          <a:p>
            <a:pPr lvl="1"/>
            <a:r>
              <a:rPr lang="en-US" sz="2800" dirty="0"/>
              <a:t>If you missed last class, please complete a survey and turn it into the basket on the cart</a:t>
            </a:r>
          </a:p>
          <a:p>
            <a:r>
              <a:rPr lang="en-US" dirty="0" smtClean="0"/>
              <a:t>Thank you!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 2, Day 1 with oil paints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6629399" cy="364913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are going to set up a palette</a:t>
            </a:r>
          </a:p>
          <a:p>
            <a:r>
              <a:rPr lang="en-US" sz="4000" dirty="0" smtClean="0"/>
              <a:t>Go outside with a canvas on a board</a:t>
            </a:r>
          </a:p>
          <a:p>
            <a:r>
              <a:rPr lang="en-US" sz="4000" dirty="0" smtClean="0"/>
              <a:t>And plain air paint!</a:t>
            </a:r>
            <a:endParaRPr lang="en-US" sz="4000" dirty="0"/>
          </a:p>
        </p:txBody>
      </p:sp>
      <p:pic>
        <p:nvPicPr>
          <p:cNvPr id="1028" name="Picture 4" descr="Image result for plein air pain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22" y="1566292"/>
            <a:ext cx="4309333" cy="25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2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1366</TotalTime>
  <Words>99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PowerPoint Presentation</vt:lpstr>
      <vt:lpstr>Painting 2 </vt:lpstr>
      <vt:lpstr>Painting 2, Day 1 with oil paints</vt:lpstr>
      <vt:lpstr>Clean-Up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2</cp:revision>
  <dcterms:created xsi:type="dcterms:W3CDTF">2019-08-21T17:38:07Z</dcterms:created>
  <dcterms:modified xsi:type="dcterms:W3CDTF">2019-08-22T16:24:28Z</dcterms:modified>
</cp:coreProperties>
</file>