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C9E2C4-FFEE-4042-B9D2-68DF998E5F01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20D6A9-4B15-4598-9C71-B9D1B0B8E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5136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95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573e3c01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573e3c016_0_7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0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73e3c01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73e3c016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42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73e3c01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73e3c016_0_7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41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73e3c01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73e3c016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3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42133e0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42133e0fd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85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3ac231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43ac23118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4241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8e6c6f5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8e6c6f50a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33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8e6c6f50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8e6c6f50a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15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73e3c0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73e3c016_0_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86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73e3c01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73e3c016_0_4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60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73e3c01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73e3c016_0_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70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8e6c6f50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8e6c6f50a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13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Mixed Media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Painting 2 - Day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252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Hand Drawn Element: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950" y="1062375"/>
            <a:ext cx="2662600" cy="332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656" y="1062375"/>
            <a:ext cx="2325619" cy="3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676" y="1062375"/>
            <a:ext cx="2662600" cy="332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Harmony &amp; Unity: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</a:t>
            </a:r>
            <a:r>
              <a:rPr lang="en" u="sng">
                <a:solidFill>
                  <a:srgbClr val="000000"/>
                </a:solidFill>
              </a:rPr>
              <a:t>Color scheme</a:t>
            </a:r>
            <a:r>
              <a:rPr lang="en">
                <a:solidFill>
                  <a:srgbClr val="000000"/>
                </a:solidFill>
              </a:rPr>
              <a:t>                               </a:t>
            </a:r>
            <a:r>
              <a:rPr lang="en" u="sng">
                <a:solidFill>
                  <a:srgbClr val="000000"/>
                </a:solidFill>
              </a:rPr>
              <a:t>Repetition</a:t>
            </a:r>
            <a:r>
              <a:rPr lang="en">
                <a:solidFill>
                  <a:srgbClr val="000000"/>
                </a:solidFill>
              </a:rPr>
              <a:t>                                  </a:t>
            </a:r>
            <a:r>
              <a:rPr lang="en" u="sng">
                <a:solidFill>
                  <a:srgbClr val="000000"/>
                </a:solidFill>
              </a:rPr>
              <a:t>A story</a:t>
            </a:r>
            <a:endParaRPr u="sng">
              <a:solidFill>
                <a:srgbClr val="000000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81500"/>
            <a:ext cx="244464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450" y="1581500"/>
            <a:ext cx="265908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828" y="1581500"/>
            <a:ext cx="259432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Challenge yourself</a:t>
            </a:r>
            <a:r>
              <a:rPr lang="en" sz="3000"/>
              <a:t> &amp; create something your viewers will want look at!</a:t>
            </a:r>
            <a:endParaRPr sz="3000"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8250" y="1431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Studies show that the average viewer stops for only </a:t>
            </a:r>
            <a:r>
              <a:rPr lang="en" b="1">
                <a:solidFill>
                  <a:srgbClr val="000000"/>
                </a:solidFill>
              </a:rPr>
              <a:t>30 seconds</a:t>
            </a:r>
            <a:r>
              <a:rPr lang="en">
                <a:solidFill>
                  <a:srgbClr val="000000"/>
                </a:solidFill>
              </a:rPr>
              <a:t> to look at a piece of art. The goal is to have them take longer.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You can do this by creating layers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Or by creating something interesting to look at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Our goal is for the viewers to STOP and take time looking at your artwork!</a:t>
            </a: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164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Mixed media Final Project</a:t>
            </a:r>
            <a:endParaRPr b="1"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552325"/>
            <a:ext cx="8520600" cy="3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dk1"/>
                </a:solidFill>
              </a:rPr>
              <a:t>Your artwork will need to:</a:t>
            </a:r>
            <a:endParaRPr sz="2400" u="sng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Use your theme you pick as inspiration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Identity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Movement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Emotion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Incorporate at least 3 techniques we learned in class.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A background layer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A second layer overtop ( more is always better).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Hand drawn or hand written element.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Create unity/harmony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Color scheme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Repetition 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 story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Challenge yourself</a:t>
            </a:r>
            <a:r>
              <a:rPr lang="en" b="1">
                <a:solidFill>
                  <a:schemeClr val="dk1"/>
                </a:solidFill>
              </a:rPr>
              <a:t>, create something your viewers will want to take time to look at.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104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Techniques: </a:t>
            </a:r>
            <a:endParaRPr sz="300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249900" y="667975"/>
            <a:ext cx="28659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Mono Gelli prints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       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        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33675"/>
            <a:ext cx="1785600" cy="179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4">
            <a:alphaModFix/>
          </a:blip>
          <a:srcRect l="28215" t="15884" r="30521" b="56475"/>
          <a:stretch/>
        </p:blipFill>
        <p:spPr>
          <a:xfrm>
            <a:off x="3018900" y="1033675"/>
            <a:ext cx="2674526" cy="179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2942513" y="637525"/>
            <a:ext cx="2967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Watercolor &amp; plastic bag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748049" y="290552"/>
            <a:ext cx="1386576" cy="2080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6931488" y="253225"/>
            <a:ext cx="10197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Collage </a:t>
            </a:r>
            <a:endParaRPr sz="1800"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9987" y="3015873"/>
            <a:ext cx="1454725" cy="20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4994700" y="4135400"/>
            <a:ext cx="1785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Overlay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with stencils &amp; stamps</a:t>
            </a:r>
            <a:endParaRPr sz="18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4175" y="3033700"/>
            <a:ext cx="1280650" cy="200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0" y="3648375"/>
            <a:ext cx="21336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Define shapes</a:t>
            </a:r>
            <a:endParaRPr sz="18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with colored pencils or oil pastel</a:t>
            </a:r>
            <a:endParaRPr sz="1800"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1625" y="2462748"/>
            <a:ext cx="2133600" cy="182784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6008325" y="2078438"/>
            <a:ext cx="28002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Texture with tissue paper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4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3000"/>
              <a:t>Bell work </a:t>
            </a:r>
            <a:r>
              <a:rPr lang="en" sz="1800"/>
              <a:t>11.19.2019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718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indent="-381000">
              <a:spcBef>
                <a:spcPts val="1600"/>
              </a:spcBef>
              <a:buClr>
                <a:srgbClr val="000000"/>
              </a:buClr>
              <a:buSzPts val="2400"/>
            </a:pPr>
            <a:r>
              <a:rPr lang="en" sz="2400" dirty="0">
                <a:solidFill>
                  <a:srgbClr val="000000"/>
                </a:solidFill>
              </a:rPr>
              <a:t>On your way in </a:t>
            </a:r>
            <a:r>
              <a:rPr lang="en" sz="2400" u="sng" dirty="0">
                <a:solidFill>
                  <a:srgbClr val="000000"/>
                </a:solidFill>
              </a:rPr>
              <a:t>pick up the descriptions </a:t>
            </a:r>
            <a:r>
              <a:rPr lang="en" sz="2400" dirty="0">
                <a:solidFill>
                  <a:srgbClr val="000000"/>
                </a:solidFill>
              </a:rPr>
              <a:t>for the techniques we did last class</a:t>
            </a:r>
            <a:endParaRPr dirty="0">
              <a:solidFill>
                <a:srgbClr val="000000"/>
              </a:solidFill>
            </a:endParaRPr>
          </a:p>
          <a:p>
            <a:pPr marL="419100"/>
            <a:endParaRPr sz="2400" dirty="0">
              <a:solidFill>
                <a:srgbClr val="000000"/>
              </a:solidFill>
            </a:endParaRPr>
          </a:p>
          <a:p>
            <a:pPr indent="-381000">
              <a:buClr>
                <a:srgbClr val="000000"/>
              </a:buClr>
              <a:buSzPts val="2400"/>
            </a:pPr>
            <a:r>
              <a:rPr lang="en" sz="2400" u="sng" dirty="0">
                <a:solidFill>
                  <a:srgbClr val="000000"/>
                </a:solidFill>
              </a:rPr>
              <a:t>Find your mixed media sample </a:t>
            </a:r>
            <a:r>
              <a:rPr lang="en" sz="2400" dirty="0">
                <a:solidFill>
                  <a:srgbClr val="000000"/>
                </a:solidFill>
              </a:rPr>
              <a:t>collage and texture from last class – either on the drying rack or in your hanging file</a:t>
            </a:r>
            <a:endParaRPr dirty="0">
              <a:solidFill>
                <a:srgbClr val="000000"/>
              </a:solidFill>
            </a:endParaRPr>
          </a:p>
          <a:p>
            <a:pPr marL="571500"/>
            <a:endParaRPr sz="2400" dirty="0">
              <a:solidFill>
                <a:srgbClr val="000000"/>
              </a:solidFill>
            </a:endParaRPr>
          </a:p>
          <a:p>
            <a:pPr indent="-381000">
              <a:buClr>
                <a:srgbClr val="000000"/>
              </a:buClr>
              <a:buSzPts val="2400"/>
            </a:pPr>
            <a:r>
              <a:rPr lang="en" sz="2400" dirty="0">
                <a:solidFill>
                  <a:srgbClr val="000000"/>
                </a:solidFill>
              </a:rPr>
              <a:t>We are going to </a:t>
            </a:r>
            <a:r>
              <a:rPr lang="en" sz="2400" u="sng" dirty="0">
                <a:solidFill>
                  <a:srgbClr val="000000"/>
                </a:solidFill>
              </a:rPr>
              <a:t>match up our descriptions </a:t>
            </a:r>
            <a:r>
              <a:rPr lang="en" sz="2400" dirty="0">
                <a:solidFill>
                  <a:srgbClr val="000000"/>
                </a:solidFill>
              </a:rPr>
              <a:t>with our samples.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246925" y="855000"/>
            <a:ext cx="8520600" cy="40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 u="sng" dirty="0">
                <a:solidFill>
                  <a:srgbClr val="000000"/>
                </a:solidFill>
              </a:rPr>
              <a:t>Glue</a:t>
            </a:r>
            <a:r>
              <a:rPr lang="en" sz="3200" dirty="0">
                <a:solidFill>
                  <a:srgbClr val="000000"/>
                </a:solidFill>
              </a:rPr>
              <a:t> the descriptors on the back of your corresponding technique </a:t>
            </a:r>
            <a:endParaRPr sz="32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 u="sng" dirty="0">
                <a:solidFill>
                  <a:srgbClr val="000000"/>
                </a:solidFill>
              </a:rPr>
              <a:t>Check the boxes </a:t>
            </a:r>
            <a:r>
              <a:rPr lang="en" sz="3200" dirty="0">
                <a:solidFill>
                  <a:srgbClr val="000000"/>
                </a:solidFill>
              </a:rPr>
              <a:t>of the items you used to create your technique piece</a:t>
            </a:r>
            <a:endParaRPr sz="32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3200" u="sng" dirty="0">
                <a:solidFill>
                  <a:srgbClr val="000000"/>
                </a:solidFill>
              </a:rPr>
              <a:t>Fill out the questions </a:t>
            </a:r>
            <a:r>
              <a:rPr lang="en" sz="3200" dirty="0">
                <a:solidFill>
                  <a:srgbClr val="000000"/>
                </a:solidFill>
              </a:rPr>
              <a:t>asked on the collage descriptor paper</a:t>
            </a:r>
            <a:endParaRPr sz="3200" dirty="0">
              <a:solidFill>
                <a:srgbClr val="000000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63525" y="207300"/>
            <a:ext cx="79809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Bell Work – Do  11.19.2019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AGENDA 11.19.2019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087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Texture – Finish tissue paper sample</a:t>
            </a:r>
            <a:endParaRPr sz="2400" dirty="0"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Build up a mixed media samples by adding to it with</a:t>
            </a:r>
            <a:r>
              <a:rPr lang="en" sz="2400" b="1" dirty="0">
                <a:solidFill>
                  <a:schemeClr val="dk1"/>
                </a:solidFill>
              </a:rPr>
              <a:t> </a:t>
            </a:r>
            <a:r>
              <a:rPr lang="en" sz="2400" dirty="0">
                <a:solidFill>
                  <a:schemeClr val="dk1"/>
                </a:solidFill>
              </a:rPr>
              <a:t>(Stencil, stamps, india ink, colored pencils and oil pastels)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</a:rPr>
              <a:t>Go over what is expected for your final mixed media project</a:t>
            </a:r>
            <a:endParaRPr sz="2400" dirty="0"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Compleat worksheet about final mixed media project</a:t>
            </a:r>
            <a:endParaRPr sz="2400" dirty="0"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Start final project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400" b="1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Finish up texture from last class</a:t>
            </a:r>
            <a:endParaRPr lang="en-US" sz="36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0" indent="-381000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3200" dirty="0">
                <a:solidFill>
                  <a:schemeClr val="dk1"/>
                </a:solidFill>
              </a:rPr>
              <a:t>Texture – Finish tissue paper sample</a:t>
            </a:r>
          </a:p>
          <a:p>
            <a:pPr marL="914400" lvl="0" indent="-381000">
              <a:lnSpc>
                <a:spcPct val="100000"/>
              </a:lnSpc>
              <a:buClr>
                <a:schemeClr val="dk1"/>
              </a:buClr>
              <a:buSzPts val="2400"/>
            </a:pPr>
            <a:r>
              <a:rPr lang="en-US" sz="3200" dirty="0">
                <a:solidFill>
                  <a:schemeClr val="dk1"/>
                </a:solidFill>
              </a:rPr>
              <a:t>Build up a mixed media samples by adding to it with</a:t>
            </a:r>
            <a:r>
              <a:rPr lang="en-US" sz="3200" b="1" dirty="0">
                <a:solidFill>
                  <a:schemeClr val="dk1"/>
                </a:solidFill>
              </a:rPr>
              <a:t> </a:t>
            </a:r>
            <a:r>
              <a:rPr lang="en-US" sz="3200" dirty="0">
                <a:solidFill>
                  <a:schemeClr val="dk1"/>
                </a:solidFill>
              </a:rPr>
              <a:t>(Stencil, stamps, </a:t>
            </a:r>
            <a:r>
              <a:rPr lang="en-US" sz="3200" dirty="0" err="1">
                <a:solidFill>
                  <a:schemeClr val="dk1"/>
                </a:solidFill>
              </a:rPr>
              <a:t>india</a:t>
            </a:r>
            <a:r>
              <a:rPr lang="en-US" sz="3200" dirty="0">
                <a:solidFill>
                  <a:schemeClr val="dk1"/>
                </a:solidFill>
              </a:rPr>
              <a:t> ink, colored pencils and oil pastels)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917700" y="1418500"/>
            <a:ext cx="78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1"/>
                </a:solidFill>
              </a:rPr>
              <a:t>Mixed </a:t>
            </a:r>
            <a:r>
              <a:rPr lang="en" sz="4800" dirty="0" smtClean="0">
                <a:solidFill>
                  <a:schemeClr val="dk1"/>
                </a:solidFill>
              </a:rPr>
              <a:t>Media </a:t>
            </a:r>
            <a:r>
              <a:rPr lang="en" sz="4800" dirty="0">
                <a:solidFill>
                  <a:schemeClr val="dk1"/>
                </a:solidFill>
              </a:rPr>
              <a:t>Project</a:t>
            </a:r>
            <a:endParaRPr sz="4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</a:rPr>
              <a:t> 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2261375" y="1389200"/>
            <a:ext cx="6532800" cy="3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Monoprint with Gelli plate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Watercolor with plastic bag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Collage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50" y="291875"/>
            <a:ext cx="1961555" cy="19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4">
            <a:alphaModFix/>
          </a:blip>
          <a:srcRect l="28215" t="15884" r="30521" b="56475"/>
          <a:stretch/>
        </p:blipFill>
        <p:spPr>
          <a:xfrm>
            <a:off x="134175" y="2337574"/>
            <a:ext cx="2048100" cy="13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15761" y="3473525"/>
            <a:ext cx="1252976" cy="18800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335275" y="162600"/>
            <a:ext cx="666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</a:rPr>
              <a:t>Pick at least 3 Techniques to use:</a:t>
            </a:r>
            <a:r>
              <a:rPr lang="en" sz="2400" u="sng">
                <a:solidFill>
                  <a:schemeClr val="dk1"/>
                </a:solidFill>
              </a:rPr>
              <a:t> </a:t>
            </a:r>
            <a:endParaRPr sz="2400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2806550" y="674350"/>
            <a:ext cx="526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Overlay with stencils and stamps</a:t>
            </a:r>
            <a:endParaRPr sz="2400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2806550" y="1509950"/>
            <a:ext cx="6337500" cy="17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Define shapes with colored pencils 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or/and oil pastels 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00513" y="-158099"/>
            <a:ext cx="1448525" cy="203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4306"/>
          <a:stretch/>
        </p:blipFill>
        <p:spPr>
          <a:xfrm rot="5400000">
            <a:off x="1041338" y="1354637"/>
            <a:ext cx="1366875" cy="20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663" y="3174225"/>
            <a:ext cx="2026221" cy="17358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2806550" y="3998925"/>
            <a:ext cx="41088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Texture with tissue paper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Pick a Theme for Inspiration:</a:t>
            </a:r>
            <a:endParaRPr sz="3000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          </a:t>
            </a:r>
            <a:r>
              <a:rPr lang="en" sz="2000" u="sng"/>
              <a:t>I</a:t>
            </a:r>
            <a:r>
              <a:rPr lang="en" sz="2000" u="sng">
                <a:solidFill>
                  <a:srgbClr val="000000"/>
                </a:solidFill>
              </a:rPr>
              <a:t>dentity</a:t>
            </a:r>
            <a:r>
              <a:rPr lang="en" sz="2000">
                <a:solidFill>
                  <a:srgbClr val="000000"/>
                </a:solidFill>
              </a:rPr>
              <a:t>                             </a:t>
            </a:r>
            <a:r>
              <a:rPr lang="en" sz="2000" u="sng">
                <a:solidFill>
                  <a:srgbClr val="000000"/>
                </a:solidFill>
              </a:rPr>
              <a:t>Movement</a:t>
            </a:r>
            <a:r>
              <a:rPr lang="en" sz="2000">
                <a:solidFill>
                  <a:srgbClr val="000000"/>
                </a:solidFill>
              </a:rPr>
              <a:t>                               </a:t>
            </a:r>
            <a:r>
              <a:rPr lang="en" sz="2000" u="sng">
                <a:solidFill>
                  <a:srgbClr val="000000"/>
                </a:solidFill>
              </a:rPr>
              <a:t>Emotion</a:t>
            </a:r>
            <a:endParaRPr sz="2000" u="sng">
              <a:solidFill>
                <a:srgbClr val="000000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50" y="1627625"/>
            <a:ext cx="2393775" cy="31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l="-5215" t="-2425" r="6616" b="3825"/>
          <a:stretch/>
        </p:blipFill>
        <p:spPr>
          <a:xfrm>
            <a:off x="6490742" y="1594826"/>
            <a:ext cx="2341557" cy="319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4050" y="1627625"/>
            <a:ext cx="2583076" cy="31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On-screen Show (16:9)</PresentationFormat>
  <Paragraphs>86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Mixed Media</vt:lpstr>
      <vt:lpstr>Bell work 11.19.2019 </vt:lpstr>
      <vt:lpstr>PowerPoint Presentation</vt:lpstr>
      <vt:lpstr>AGENDA 11.19.2019</vt:lpstr>
      <vt:lpstr>Finish up texture from last class</vt:lpstr>
      <vt:lpstr> </vt:lpstr>
      <vt:lpstr>PowerPoint Presentation</vt:lpstr>
      <vt:lpstr>Overlay with stencils and stamps</vt:lpstr>
      <vt:lpstr>Pick a Theme for Inspiration:</vt:lpstr>
      <vt:lpstr>Use a Hand Drawn Element:</vt:lpstr>
      <vt:lpstr>Create Harmony &amp; Unity:</vt:lpstr>
      <vt:lpstr>Challenge yourself &amp; create something your viewers will want look at!</vt:lpstr>
      <vt:lpstr>Mixed media Final Project</vt:lpstr>
      <vt:lpstr>Techniques: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Media</dc:title>
  <dc:creator>Erica Lyon</dc:creator>
  <cp:lastModifiedBy>Erica Lyon</cp:lastModifiedBy>
  <cp:revision>1</cp:revision>
  <cp:lastPrinted>2019-11-19T14:37:50Z</cp:lastPrinted>
  <dcterms:modified xsi:type="dcterms:W3CDTF">2019-11-19T14:37:56Z</dcterms:modified>
</cp:coreProperties>
</file>