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2" r:id="rId6"/>
    <p:sldId id="267" r:id="rId7"/>
    <p:sldId id="263" r:id="rId8"/>
    <p:sldId id="264" r:id="rId9"/>
    <p:sldId id="265" r:id="rId10"/>
    <p:sldId id="266" r:id="rId11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3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4679985-F88B-4623-A621-B45A536AD81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D176B4E-5898-4316-BD3F-69534CF0F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30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2050551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9761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0892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3750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2955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6711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97563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30249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6732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9469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928662" y="1928802"/>
            <a:ext cx="7172347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9E9E9E"/>
              </a:buClr>
              <a:buFont typeface="Calibri"/>
              <a:buNone/>
              <a:defRPr sz="4400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643314"/>
            <a:ext cx="6400799" cy="12858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chemeClr val="dk1"/>
              </a:buClr>
              <a:buFont typeface="Noto Symbol"/>
              <a:buNone/>
              <a:defRPr sz="32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000072"/>
              </a:buClr>
              <a:buFont typeface="Noto Symbo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008989"/>
              </a:buClr>
              <a:buFont typeface="Noto Symbo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003E7C"/>
              </a:buClr>
              <a:buFont typeface="Noto Symbo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0074AC"/>
              </a:buClr>
              <a:buFont typeface="Noto Symbo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5E5E00"/>
              </a:buClr>
              <a:buFont typeface="Noto Symbo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13401F"/>
              </a:buClr>
              <a:buFont typeface="Noto Symbo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5A427E"/>
              </a:buClr>
              <a:buFont typeface="Noto Symbo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chemeClr val="dk1"/>
              </a:buClr>
              <a:buFont typeface="Noto Symbo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71514" y="274637"/>
            <a:ext cx="7829576" cy="1011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9E9E9E"/>
              </a:buClr>
              <a:buFont typeface="Calibri"/>
              <a:buNone/>
              <a:defRPr sz="4400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407442" y="-450069"/>
            <a:ext cx="4357718" cy="78295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Noto Symbol"/>
              <a:buChar char="■"/>
              <a:defRPr sz="3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lvl="1" indent="-134619" algn="l" rtl="0">
              <a:spcBef>
                <a:spcPts val="560"/>
              </a:spcBef>
              <a:buClr>
                <a:srgbClr val="000072"/>
              </a:buClr>
              <a:buFont typeface="Noto Symbol"/>
              <a:buChar char="■"/>
              <a:defRPr sz="2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lvl="2" indent="-114300" algn="l" rtl="0">
              <a:spcBef>
                <a:spcPts val="480"/>
              </a:spcBef>
              <a:buClr>
                <a:srgbClr val="008989"/>
              </a:buClr>
              <a:buFont typeface="Noto Symbol"/>
              <a:buChar char="■"/>
              <a:defRPr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lvl="3" indent="-133350" algn="l" rtl="0">
              <a:spcBef>
                <a:spcPts val="400"/>
              </a:spcBef>
              <a:buClr>
                <a:srgbClr val="003E7C"/>
              </a:buClr>
              <a:buFont typeface="Noto Symbol"/>
              <a:buChar char="■"/>
              <a:defRPr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lvl="4" indent="-139700" algn="l" rtl="0">
              <a:spcBef>
                <a:spcPts val="400"/>
              </a:spcBef>
              <a:buClr>
                <a:srgbClr val="0074AC"/>
              </a:buClr>
              <a:buFont typeface="Noto Symbol"/>
              <a:buChar char="■"/>
              <a:defRPr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lvl="5" indent="-152400" algn="l" rtl="0">
              <a:spcBef>
                <a:spcPts val="400"/>
              </a:spcBef>
              <a:buClr>
                <a:srgbClr val="5E5E00"/>
              </a:buClr>
              <a:buFont typeface="Noto Symbol"/>
              <a:buChar char="■"/>
              <a:defRPr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52400" algn="l" rtl="0">
              <a:spcBef>
                <a:spcPts val="400"/>
              </a:spcBef>
              <a:buClr>
                <a:srgbClr val="13401F"/>
              </a:buClr>
              <a:buFont typeface="Noto Symbol"/>
              <a:buChar char="■"/>
              <a:defRPr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52400" algn="l" rtl="0">
              <a:spcBef>
                <a:spcPts val="400"/>
              </a:spcBef>
              <a:buClr>
                <a:srgbClr val="5A427E"/>
              </a:buClr>
              <a:buFont typeface="Noto Symbol"/>
              <a:buChar char="■"/>
              <a:defRPr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65100" algn="l" rtl="0">
              <a:spcBef>
                <a:spcPts val="400"/>
              </a:spcBef>
              <a:buClr>
                <a:schemeClr val="dk1"/>
              </a:buClr>
              <a:buFont typeface="Noto Symbol"/>
              <a:buChar char="■"/>
              <a:defRPr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53778" y="2175653"/>
            <a:ext cx="5565796" cy="1785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>
                <a:solidFill>
                  <a:srgbClr val="9E9E9E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768328" y="149221"/>
            <a:ext cx="5583253" cy="58340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Noto Symbol"/>
              <a:buChar char="■"/>
              <a:defRPr sz="3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lvl="1" indent="-134619" algn="l" rtl="0">
              <a:spcBef>
                <a:spcPts val="560"/>
              </a:spcBef>
              <a:buClr>
                <a:srgbClr val="000072"/>
              </a:buClr>
              <a:buFont typeface="Noto Symbol"/>
              <a:buChar char="■"/>
              <a:defRPr sz="2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lvl="2" indent="-114300" algn="l" rtl="0">
              <a:spcBef>
                <a:spcPts val="480"/>
              </a:spcBef>
              <a:buClr>
                <a:srgbClr val="008989"/>
              </a:buClr>
              <a:buFont typeface="Noto Symbol"/>
              <a:buChar char="■"/>
              <a:defRPr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lvl="3" indent="-133350" algn="l" rtl="0">
              <a:spcBef>
                <a:spcPts val="400"/>
              </a:spcBef>
              <a:buClr>
                <a:srgbClr val="003E7C"/>
              </a:buClr>
              <a:buFont typeface="Noto Symbol"/>
              <a:buChar char="■"/>
              <a:defRPr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lvl="4" indent="-139700" algn="l" rtl="0">
              <a:spcBef>
                <a:spcPts val="400"/>
              </a:spcBef>
              <a:buClr>
                <a:srgbClr val="0074AC"/>
              </a:buClr>
              <a:buFont typeface="Noto Symbol"/>
              <a:buChar char="■"/>
              <a:defRPr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lvl="5" indent="-152400" algn="l" rtl="0">
              <a:spcBef>
                <a:spcPts val="400"/>
              </a:spcBef>
              <a:buClr>
                <a:srgbClr val="5E5E00"/>
              </a:buClr>
              <a:buFont typeface="Noto Symbol"/>
              <a:buChar char="■"/>
              <a:defRPr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52400" algn="l" rtl="0">
              <a:spcBef>
                <a:spcPts val="400"/>
              </a:spcBef>
              <a:buClr>
                <a:srgbClr val="13401F"/>
              </a:buClr>
              <a:buFont typeface="Noto Symbol"/>
              <a:buChar char="■"/>
              <a:defRPr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52400" algn="l" rtl="0">
              <a:spcBef>
                <a:spcPts val="400"/>
              </a:spcBef>
              <a:buClr>
                <a:srgbClr val="5A427E"/>
              </a:buClr>
              <a:buFont typeface="Noto Symbol"/>
              <a:buChar char="■"/>
              <a:defRPr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65100" algn="l" rtl="0">
              <a:spcBef>
                <a:spcPts val="400"/>
              </a:spcBef>
              <a:buClr>
                <a:schemeClr val="dk1"/>
              </a:buClr>
              <a:buFont typeface="Noto Symbol"/>
              <a:buChar char="■"/>
              <a:defRPr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65245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286512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9E9E9E"/>
              </a:buClr>
              <a:buFont typeface="Calibri"/>
              <a:buNone/>
              <a:defRPr sz="4400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Noto Symbol"/>
              <a:buChar char="■"/>
              <a:defRPr sz="3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lvl="1" indent="-134619" algn="l" rtl="0">
              <a:spcBef>
                <a:spcPts val="560"/>
              </a:spcBef>
              <a:buClr>
                <a:srgbClr val="000072"/>
              </a:buClr>
              <a:buFont typeface="Noto Symbol"/>
              <a:buChar char="■"/>
              <a:defRPr sz="2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lvl="2" indent="-114300" algn="l" rtl="0">
              <a:spcBef>
                <a:spcPts val="480"/>
              </a:spcBef>
              <a:buClr>
                <a:srgbClr val="008989"/>
              </a:buClr>
              <a:buFont typeface="Noto Symbol"/>
              <a:buChar char="■"/>
              <a:defRPr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lvl="3" indent="-133350" algn="l" rtl="0">
              <a:spcBef>
                <a:spcPts val="400"/>
              </a:spcBef>
              <a:buClr>
                <a:srgbClr val="003E7C"/>
              </a:buClr>
              <a:buFont typeface="Noto Symbol"/>
              <a:buChar char="■"/>
              <a:defRPr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lvl="4" indent="-139700" algn="l" rtl="0">
              <a:spcBef>
                <a:spcPts val="400"/>
              </a:spcBef>
              <a:buClr>
                <a:srgbClr val="0074AC"/>
              </a:buClr>
              <a:buFont typeface="Noto Symbol"/>
              <a:buChar char="■"/>
              <a:defRPr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lvl="5" indent="-152400" algn="l" rtl="0">
              <a:spcBef>
                <a:spcPts val="400"/>
              </a:spcBef>
              <a:buClr>
                <a:srgbClr val="5E5E00"/>
              </a:buClr>
              <a:buFont typeface="Noto Symbol"/>
              <a:buChar char="■"/>
              <a:defRPr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52400" algn="l" rtl="0">
              <a:spcBef>
                <a:spcPts val="400"/>
              </a:spcBef>
              <a:buClr>
                <a:srgbClr val="13401F"/>
              </a:buClr>
              <a:buFont typeface="Noto Symbol"/>
              <a:buChar char="■"/>
              <a:defRPr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52400" algn="l" rtl="0">
              <a:spcBef>
                <a:spcPts val="400"/>
              </a:spcBef>
              <a:buClr>
                <a:srgbClr val="5A427E"/>
              </a:buClr>
              <a:buFont typeface="Noto Symbol"/>
              <a:buChar char="■"/>
              <a:defRPr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65100" algn="l" rtl="0">
              <a:spcBef>
                <a:spcPts val="400"/>
              </a:spcBef>
              <a:buClr>
                <a:schemeClr val="dk1"/>
              </a:buClr>
              <a:buFont typeface="Noto Symbol"/>
              <a:buChar char="■"/>
              <a:defRPr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000100" y="4714883"/>
            <a:ext cx="7215238" cy="8620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none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000100" y="2857496"/>
            <a:ext cx="7215238" cy="1785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2000">
                <a:solidFill>
                  <a:schemeClr val="dk2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1800">
                <a:solidFill>
                  <a:schemeClr val="dk2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1600">
                <a:solidFill>
                  <a:schemeClr val="dk2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1400">
                <a:solidFill>
                  <a:schemeClr val="dk2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1400">
                <a:solidFill>
                  <a:schemeClr val="dk2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9E9E9E"/>
              </a:buClr>
              <a:buFont typeface="Calibri"/>
              <a:buNone/>
              <a:defRPr sz="4400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671646" y="4572007"/>
            <a:ext cx="6400815" cy="9286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9E9E9E"/>
              </a:buClr>
              <a:buFont typeface="Calibri"/>
              <a:buNone/>
              <a:defRPr sz="4400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1428737"/>
            <a:ext cx="5111750" cy="46974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lvl="1" indent="0" rtl="0">
              <a:spcBef>
                <a:spcPts val="0"/>
              </a:spcBef>
              <a:buFont typeface="Calibri"/>
              <a:buNone/>
              <a:defRPr sz="1200"/>
            </a:lvl2pPr>
            <a:lvl3pPr marL="914400" lvl="2" indent="0" rtl="0">
              <a:spcBef>
                <a:spcPts val="0"/>
              </a:spcBef>
              <a:buFont typeface="Calibri"/>
              <a:buNone/>
              <a:defRPr sz="1000"/>
            </a:lvl3pPr>
            <a:lvl4pPr marL="1371600" lvl="3" indent="0" rtl="0">
              <a:spcBef>
                <a:spcPts val="0"/>
              </a:spcBef>
              <a:buFont typeface="Calibri"/>
              <a:buNone/>
              <a:defRPr sz="900"/>
            </a:lvl4pPr>
            <a:lvl5pPr marL="1828800" lvl="4" indent="0" rtl="0">
              <a:spcBef>
                <a:spcPts val="0"/>
              </a:spcBef>
              <a:buFont typeface="Calibri"/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5014914"/>
            <a:ext cx="5486399" cy="4143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742960"/>
            <a:ext cx="5486399" cy="4114800"/>
          </a:xfrm>
          <a:prstGeom prst="rect">
            <a:avLst/>
          </a:prstGeom>
          <a:noFill/>
          <a:ln w="50800" cap="sq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48165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ctr" rtl="0">
              <a:spcBef>
                <a:spcPts val="0"/>
              </a:spcBef>
              <a:buFont typeface="Calibri"/>
              <a:buNone/>
              <a:defRPr sz="1400"/>
            </a:lvl1pPr>
            <a:lvl2pPr marL="457200" lvl="1" indent="0" algn="ctr" rtl="0">
              <a:spcBef>
                <a:spcPts val="0"/>
              </a:spcBef>
              <a:buFont typeface="Calibri"/>
              <a:buNone/>
              <a:defRPr sz="1200"/>
            </a:lvl2pPr>
            <a:lvl3pPr marL="914400" lvl="2" indent="0" algn="ctr" rtl="0">
              <a:spcBef>
                <a:spcPts val="0"/>
              </a:spcBef>
              <a:buFont typeface="Calibri"/>
              <a:buNone/>
              <a:defRPr sz="1000"/>
            </a:lvl3pPr>
            <a:lvl4pPr marL="1371600" lvl="3" indent="0" algn="ctr" rtl="0">
              <a:spcBef>
                <a:spcPts val="0"/>
              </a:spcBef>
              <a:buFont typeface="Calibri"/>
              <a:buNone/>
              <a:defRPr sz="900"/>
            </a:lvl4pPr>
            <a:lvl5pPr marL="1828800" lvl="4" indent="0" algn="ctr" rtl="0">
              <a:spcBef>
                <a:spcPts val="0"/>
              </a:spcBef>
              <a:buFont typeface="Calibri"/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Noto Symbol"/>
              <a:buChar char="■"/>
              <a:defRPr sz="32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4619" algn="l" rtl="0">
              <a:spcBef>
                <a:spcPts val="560"/>
              </a:spcBef>
              <a:buClr>
                <a:srgbClr val="000072"/>
              </a:buClr>
              <a:buFont typeface="Noto Symbol"/>
              <a:buChar char="■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480"/>
              </a:spcBef>
              <a:buClr>
                <a:srgbClr val="008989"/>
              </a:buClr>
              <a:buFont typeface="Noto Symbol"/>
              <a:buChar char="■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33350" algn="l" rtl="0">
              <a:spcBef>
                <a:spcPts val="400"/>
              </a:spcBef>
              <a:buClr>
                <a:srgbClr val="003E7C"/>
              </a:buClr>
              <a:buFont typeface="Noto Symbol"/>
              <a:buChar char="■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39700" algn="l" rtl="0">
              <a:spcBef>
                <a:spcPts val="400"/>
              </a:spcBef>
              <a:buClr>
                <a:srgbClr val="0074AC"/>
              </a:buClr>
              <a:buFont typeface="Noto Symbol"/>
              <a:buChar char="■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52400" algn="l" rtl="0">
              <a:spcBef>
                <a:spcPts val="400"/>
              </a:spcBef>
              <a:buClr>
                <a:srgbClr val="5E5E00"/>
              </a:buClr>
              <a:buFont typeface="Noto Symbol"/>
              <a:buChar char="■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52400" algn="l" rtl="0">
              <a:spcBef>
                <a:spcPts val="400"/>
              </a:spcBef>
              <a:buClr>
                <a:srgbClr val="13401F"/>
              </a:buClr>
              <a:buFont typeface="Noto Symbol"/>
              <a:buChar char="■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52400" algn="l" rtl="0">
              <a:spcBef>
                <a:spcPts val="400"/>
              </a:spcBef>
              <a:buClr>
                <a:srgbClr val="5A427E"/>
              </a:buClr>
              <a:buFont typeface="Noto Symbol"/>
              <a:buChar char="■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65100" algn="l" rtl="0">
              <a:spcBef>
                <a:spcPts val="400"/>
              </a:spcBef>
              <a:buClr>
                <a:schemeClr val="dk1"/>
              </a:buClr>
              <a:buFont typeface="Noto Symbol"/>
              <a:buChar char="■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9E9E9E"/>
              </a:buClr>
              <a:buFont typeface="Calibri"/>
              <a:buNone/>
              <a:defRPr sz="4400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928662" y="1928802"/>
            <a:ext cx="7172347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9E9E9E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rPr>
              <a:t>Masks Day 1 of 2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371600" y="3643314"/>
            <a:ext cx="6400799" cy="12858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Noto Symbol"/>
              <a:buNone/>
            </a:pPr>
            <a:r>
              <a:rPr lang="en-US" sz="272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Mrs. Lyon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ct val="25000"/>
              <a:buFont typeface="Noto Symbol"/>
              <a:buNone/>
            </a:pPr>
            <a:r>
              <a:rPr lang="en-US" sz="272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Art A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ct val="25000"/>
              <a:buFont typeface="Noto Symbol"/>
              <a:buNone/>
            </a:pPr>
            <a:r>
              <a:rPr lang="en-US" sz="272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2011-2012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9E9E9E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rPr>
              <a:t>Exit Pass </a:t>
            </a:r>
            <a:r>
              <a:rPr lang="en-US" sz="4400" b="0" i="0" u="none" strike="noStrike" cap="none" dirty="0" smtClean="0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rPr>
              <a:t>9.26.2016</a:t>
            </a:r>
            <a:endParaRPr lang="en-US" sz="4400" b="0" i="0" u="none" strike="noStrike" cap="none" dirty="0">
              <a:solidFill>
                <a:srgbClr val="9E9E9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152400" y="2010103"/>
            <a:ext cx="8763000" cy="46192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98666"/>
              <a:buFont typeface="Calibri"/>
              <a:buAutoNum type="arabicParenR"/>
            </a:pPr>
            <a:r>
              <a:rPr lang="en-US" sz="296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did you do during studio time today?</a:t>
            </a:r>
          </a:p>
          <a:p>
            <a:pPr marL="971550" marR="0" lvl="1" indent="-514350" algn="l" rtl="0">
              <a:lnSpc>
                <a:spcPct val="80000"/>
              </a:lnSpc>
              <a:spcBef>
                <a:spcPts val="518"/>
              </a:spcBef>
              <a:buClr>
                <a:srgbClr val="000072"/>
              </a:buClr>
              <a:buSzPct val="84673"/>
              <a:buFont typeface="Noto Symbol"/>
              <a:buChar char="❑"/>
            </a:pPr>
            <a:r>
              <a:rPr lang="en-US" sz="259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Help someone with their mask</a:t>
            </a:r>
          </a:p>
          <a:p>
            <a:pPr marL="971550" marR="0" lvl="1" indent="-514350" algn="l" rtl="0">
              <a:lnSpc>
                <a:spcPct val="80000"/>
              </a:lnSpc>
              <a:spcBef>
                <a:spcPts val="518"/>
              </a:spcBef>
              <a:buClr>
                <a:srgbClr val="000072"/>
              </a:buClr>
              <a:buSzPct val="84673"/>
              <a:buFont typeface="Noto Symbol"/>
              <a:buChar char="❑"/>
            </a:pPr>
            <a:r>
              <a:rPr lang="en-US" sz="259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Have a mask applied to your face</a:t>
            </a:r>
          </a:p>
          <a:p>
            <a:pPr marL="971550" marR="0" lvl="1" indent="-514350" algn="l" rtl="0">
              <a:lnSpc>
                <a:spcPct val="80000"/>
              </a:lnSpc>
              <a:spcBef>
                <a:spcPts val="518"/>
              </a:spcBef>
              <a:buClr>
                <a:srgbClr val="000072"/>
              </a:buClr>
              <a:buSzPct val="84673"/>
              <a:buFont typeface="Noto Symbol"/>
              <a:buChar char="❑"/>
            </a:pPr>
            <a:r>
              <a:rPr lang="en-US" sz="259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Draw a mask during studio time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ct val="98666"/>
              <a:buFont typeface="Calibri"/>
              <a:buAutoNum type="arabicParenR"/>
            </a:pPr>
            <a:r>
              <a:rPr lang="en-US" sz="296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Did you have any challenges during studio time with what you were working on?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ct val="98666"/>
              <a:buFont typeface="Calibri"/>
              <a:buAutoNum type="arabicParenR"/>
            </a:pPr>
            <a:r>
              <a:rPr lang="en-US" sz="296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How did you overcome those challenges?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ct val="98666"/>
              <a:buFont typeface="Calibri"/>
              <a:buAutoNum type="arabicParenR"/>
            </a:pPr>
            <a:r>
              <a:rPr lang="en-US" sz="296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Is there anything you need to bring next class to apply to your mask? </a:t>
            </a:r>
          </a:p>
          <a:p>
            <a:pPr marL="0" marR="0" lvl="0" indent="0" algn="l" rtl="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ct val="25000"/>
              <a:buFont typeface="Noto Symbol"/>
              <a:buNone/>
            </a:pPr>
            <a:endParaRPr sz="2960" b="1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9" name="Shape 149" descr="exit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4800" y="228600"/>
            <a:ext cx="995363" cy="995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9E9E9E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rPr>
              <a:t>Bell Work </a:t>
            </a:r>
            <a:r>
              <a:rPr lang="en-US" sz="4400" b="0" i="0" u="none" strike="noStrike" cap="none" dirty="0" smtClean="0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rPr>
              <a:t>9.26.2016: </a:t>
            </a:r>
            <a:r>
              <a:rPr lang="en-US" sz="4400" b="0" i="1" u="none" strike="noStrike" cap="none" dirty="0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rPr>
              <a:t>5 minutes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arenR"/>
            </a:pPr>
            <a:r>
              <a:rPr lang="en-US" sz="4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do people use masks for?</a:t>
            </a:r>
          </a:p>
          <a:p>
            <a:pPr marL="514350" marR="0" lvl="0" indent="-514350" algn="l" rtl="0">
              <a:spcBef>
                <a:spcPts val="800"/>
              </a:spcBef>
              <a:buClr>
                <a:schemeClr val="dk1"/>
              </a:buClr>
              <a:buSzPct val="100000"/>
              <a:buFont typeface="Calibri"/>
              <a:buAutoNum type="arabicParenR"/>
            </a:pPr>
            <a:r>
              <a:rPr lang="en-US" sz="4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traditions/holidays can you think of that people use masks for?</a:t>
            </a:r>
          </a:p>
          <a:p>
            <a:pPr marL="514350" marR="0" lvl="0" indent="-514350" algn="l" rtl="0">
              <a:spcBef>
                <a:spcPts val="800"/>
              </a:spcBef>
              <a:buClr>
                <a:schemeClr val="dk1"/>
              </a:buClr>
              <a:buSzPct val="100000"/>
              <a:buFont typeface="Calibri"/>
              <a:buAutoNum type="arabicParenR"/>
            </a:pPr>
            <a:r>
              <a:rPr lang="en-US" sz="4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Start sketching ideas you have for your mask. ( what design will you </a:t>
            </a:r>
            <a:r>
              <a:rPr lang="en-US" sz="4000"/>
              <a:t>paint, what part of your face) </a:t>
            </a:r>
          </a:p>
          <a:p>
            <a:pPr marL="342900" marR="0" lvl="0" indent="-342900" algn="l" rtl="0">
              <a:spcBef>
                <a:spcPts val="800"/>
              </a:spcBef>
              <a:buClr>
                <a:schemeClr val="dk1"/>
              </a:buClr>
              <a:buSzPct val="100000"/>
              <a:buFont typeface="Noto Symbol"/>
              <a:buNone/>
            </a:pPr>
            <a:endParaRPr sz="40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800"/>
              </a:spcBef>
              <a:buClr>
                <a:schemeClr val="dk1"/>
              </a:buClr>
              <a:buSzPct val="100000"/>
              <a:buFont typeface="Noto Symbol"/>
              <a:buNone/>
            </a:pPr>
            <a:endParaRPr sz="40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Shape 92" descr="abstract portrait x hatching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39000" y="5105400"/>
            <a:ext cx="1757229" cy="1600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9E9E9E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 smtClean="0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lang="en-US" sz="4400" b="0" i="0" u="none" strike="noStrike" cap="none" dirty="0">
              <a:solidFill>
                <a:srgbClr val="9E9E9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buClr>
                <a:schemeClr val="dk1"/>
              </a:buClr>
              <a:buSzPct val="100000"/>
              <a:buFont typeface="Noto Symbol"/>
              <a:buChar char="■"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BW</a:t>
            </a:r>
          </a:p>
          <a:p>
            <a:pPr marL="342900" marR="0" lvl="0" indent="-342900" algn="ctr" rtl="0">
              <a:spcBef>
                <a:spcPts val="800"/>
              </a:spcBef>
              <a:buClr>
                <a:schemeClr val="dk1"/>
              </a:buClr>
              <a:buSzPct val="100000"/>
              <a:buFont typeface="Noto Symbol"/>
              <a:buChar char="■"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</a:p>
          <a:p>
            <a:pPr marL="342900" marR="0" lvl="0" indent="-342900" algn="ctr" rtl="0">
              <a:spcBef>
                <a:spcPts val="800"/>
              </a:spcBef>
              <a:buClr>
                <a:schemeClr val="dk1"/>
              </a:buClr>
              <a:buSzPct val="100000"/>
              <a:buFont typeface="Noto Symbol"/>
              <a:buChar char="■"/>
            </a:pPr>
            <a:r>
              <a:rPr lang="en-US" sz="4000" b="0" i="0" u="none" strike="noStrike" cap="none" dirty="0" smtClean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Goals &amp; Demo</a:t>
            </a:r>
            <a:endParaRPr lang="en-US" sz="4000" b="0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spcBef>
                <a:spcPts val="800"/>
              </a:spcBef>
              <a:buClr>
                <a:schemeClr val="dk1"/>
              </a:buClr>
              <a:buSzPct val="100000"/>
              <a:buFont typeface="Noto Symbol"/>
              <a:buChar char="■"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Studio Time</a:t>
            </a:r>
          </a:p>
          <a:p>
            <a:pPr marL="342900" marR="0" lvl="0" indent="-342900" algn="ctr" rtl="0">
              <a:spcBef>
                <a:spcPts val="800"/>
              </a:spcBef>
              <a:buClr>
                <a:schemeClr val="dk1"/>
              </a:buClr>
              <a:buSzPct val="100000"/>
              <a:buFont typeface="Noto Symbol"/>
              <a:buChar char="■"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Questions</a:t>
            </a:r>
          </a:p>
        </p:txBody>
      </p:sp>
      <p:pic>
        <p:nvPicPr>
          <p:cNvPr id="99" name="Shape 99" descr="hand cool tones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05600" y="228600"/>
            <a:ext cx="1580951" cy="159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Art fee reminder 	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6600" dirty="0"/>
              <a:t>Pay your art fee so you can take your mask home.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9E9E9E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rPr>
              <a:t>Studio Time </a:t>
            </a:r>
            <a:r>
              <a:rPr lang="en-US" sz="4400" b="0" i="0" u="none" strike="noStrike" cap="none" dirty="0" smtClean="0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rPr>
              <a:t>9.26.2016</a:t>
            </a:r>
            <a:endParaRPr lang="en-US" sz="4400" b="0" i="0" u="none" strike="noStrike" cap="none" dirty="0">
              <a:solidFill>
                <a:srgbClr val="9E9E9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Noto Symbol"/>
              <a:buChar char="■"/>
            </a:pPr>
            <a:r>
              <a:rPr lang="en-US" sz="4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Goal:</a:t>
            </a:r>
          </a:p>
          <a:p>
            <a:pPr marL="742950" marR="0" lvl="1" indent="-285750" algn="l" rtl="0">
              <a:spcBef>
                <a:spcPts val="800"/>
              </a:spcBef>
              <a:buClr>
                <a:srgbClr val="000072"/>
              </a:buClr>
              <a:buSzPct val="85000"/>
              <a:buFont typeface="Noto Symbol"/>
              <a:buChar char="■"/>
            </a:pPr>
            <a:r>
              <a:rPr lang="en-US" sz="4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To complete a cast of your face</a:t>
            </a:r>
          </a:p>
          <a:p>
            <a:pPr marL="742950" marR="0" lvl="1" indent="-323850" algn="l" rtl="0">
              <a:spcBef>
                <a:spcPts val="800"/>
              </a:spcBef>
              <a:buClr>
                <a:srgbClr val="000072"/>
              </a:buClr>
              <a:buSzPct val="100000"/>
              <a:buFont typeface="Noto Symbol"/>
              <a:buChar char="■"/>
            </a:pPr>
            <a:r>
              <a:rPr lang="en-US" sz="4000"/>
              <a:t>at least half of your face </a:t>
            </a:r>
          </a:p>
          <a:p>
            <a:pPr marL="742950" marR="0" lvl="1" indent="-285750" algn="l" rtl="0">
              <a:spcBef>
                <a:spcPts val="800"/>
              </a:spcBef>
              <a:buClr>
                <a:srgbClr val="000072"/>
              </a:buClr>
              <a:buSzPct val="85000"/>
              <a:buFont typeface="Noto Symbol"/>
              <a:buChar char="■"/>
            </a:pPr>
            <a:r>
              <a:rPr lang="en-US" sz="4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To assist others with completing their casts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A Partner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Grab a bag of plaster</a:t>
            </a:r>
          </a:p>
          <a:p>
            <a:r>
              <a:rPr lang="en-US" dirty="0" smtClean="0"/>
              <a:t>Some warm water (containers are on in the sink or on the counter in the back)</a:t>
            </a:r>
          </a:p>
          <a:p>
            <a:r>
              <a:rPr lang="en-US" dirty="0" smtClean="0"/>
              <a:t>Be back at your sets ready to </a:t>
            </a:r>
            <a:r>
              <a:rPr lang="en-US" dirty="0" err="1" smtClean="0"/>
              <a:t>particapte</a:t>
            </a:r>
            <a:r>
              <a:rPr lang="en-US" dirty="0" smtClean="0"/>
              <a:t> in a quick demo</a:t>
            </a:r>
          </a:p>
          <a:p>
            <a:endParaRPr lang="en-US" dirty="0"/>
          </a:p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041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Steps 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 indent="0" rtl="0">
              <a:spcBef>
                <a:spcPts val="0"/>
              </a:spcBef>
              <a:buNone/>
            </a:pPr>
            <a:endParaRPr lang="en-US" dirty="0"/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P</a:t>
            </a:r>
            <a:r>
              <a:rPr lang="en-US" dirty="0" smtClean="0"/>
              <a:t>ut Vaseline </a:t>
            </a:r>
            <a:r>
              <a:rPr lang="en-US" dirty="0"/>
              <a:t>on your face ( eyebrows beards)stay away from your hairline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 Overlap  the plaster as you put it on to give it stability ( at least half of your face)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W</a:t>
            </a:r>
            <a:r>
              <a:rPr lang="en-US" dirty="0" smtClean="0"/>
              <a:t>ait </a:t>
            </a:r>
            <a:r>
              <a:rPr lang="en-US" dirty="0"/>
              <a:t>for it to dry </a:t>
            </a:r>
          </a:p>
          <a:p>
            <a:pPr marL="457200" lvl="0" indent="-228600">
              <a:spcBef>
                <a:spcPts val="0"/>
              </a:spcBef>
            </a:pPr>
            <a:r>
              <a:rPr lang="en-US" dirty="0"/>
              <a:t>P</a:t>
            </a:r>
            <a:r>
              <a:rPr lang="en-US" dirty="0" smtClean="0"/>
              <a:t>eal </a:t>
            </a:r>
            <a:r>
              <a:rPr lang="en-US" dirty="0"/>
              <a:t>it off </a:t>
            </a:r>
            <a:endParaRPr lang="en-US" dirty="0" smtClean="0"/>
          </a:p>
          <a:p>
            <a:pPr marL="457200" lvl="0" indent="-228600">
              <a:spcBef>
                <a:spcPts val="0"/>
              </a:spcBef>
            </a:pPr>
            <a:r>
              <a:rPr lang="en-US" dirty="0" smtClean="0"/>
              <a:t>Next!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By the end of class today 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 dirty="0"/>
              <a:t>You should have </a:t>
            </a:r>
            <a:r>
              <a:rPr lang="en-US" sz="4800" dirty="0" smtClean="0"/>
              <a:t>at least one </a:t>
            </a:r>
            <a:r>
              <a:rPr lang="en-US" sz="4800" dirty="0"/>
              <a:t>mask done </a:t>
            </a:r>
          </a:p>
          <a:p>
            <a:pPr lvl="0">
              <a:spcBef>
                <a:spcPts val="0"/>
              </a:spcBef>
              <a:buNone/>
            </a:pPr>
            <a:r>
              <a:rPr lang="en-US" sz="4800" dirty="0"/>
              <a:t>next class  switch and do your partners mask.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9E9E9E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rPr>
              <a:t>Clean-Up 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Noto Symbol"/>
              <a:buChar char="■"/>
            </a:pPr>
            <a:r>
              <a:rPr lang="en-US" sz="32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Clean plaster off of tables(use paper towels and water)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Noto Symbol"/>
              <a:buChar char="■"/>
            </a:pPr>
            <a:r>
              <a:rPr lang="en-US" sz="32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Put the water containers in the sink and wash out(no plaster should be left inside)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Noto Symbol"/>
              <a:buChar char="■"/>
            </a:pPr>
            <a:r>
              <a:rPr lang="en-US" sz="32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Make sure your table area looks like it did when you arrived in class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Noto Symbol"/>
              <a:buNone/>
            </a:pPr>
            <a:endParaRPr sz="3200" b="1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Noto Symbol"/>
              <a:buChar char="■"/>
            </a:pPr>
            <a:r>
              <a:rPr lang="en-US" sz="32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Thank you for cleaning up!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Noto Symbol"/>
              <a:buNone/>
            </a:pPr>
            <a:endParaRPr sz="3200" b="1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Noto Symbol"/>
              <a:buNone/>
            </a:pPr>
            <a:endParaRPr sz="3200" b="1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amatoPainting">
  <a:themeElements>
    <a:clrScheme name="Book">
      <a:dk1>
        <a:srgbClr val="000000"/>
      </a:dk1>
      <a:lt1>
        <a:srgbClr val="FFFFFF"/>
      </a:lt1>
      <a:dk2>
        <a:srgbClr val="000082"/>
      </a:dk2>
      <a:lt2>
        <a:srgbClr val="F3F3FF"/>
      </a:lt2>
      <a:accent1>
        <a:srgbClr val="8282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FC9658"/>
      </a:hlink>
      <a:folHlink>
        <a:srgbClr val="E800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329</Words>
  <Application>Microsoft Office PowerPoint</Application>
  <PresentationFormat>On-screen Show (4:3)</PresentationFormat>
  <Paragraphs>51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Noto Symbol</vt:lpstr>
      <vt:lpstr>YamatoPainting</vt:lpstr>
      <vt:lpstr>Masks Day 1 of 2</vt:lpstr>
      <vt:lpstr>Bell Work 9.26.2016: 5 minutes</vt:lpstr>
      <vt:lpstr>Agenda</vt:lpstr>
      <vt:lpstr>Art fee reminder  </vt:lpstr>
      <vt:lpstr>Studio Time 9.26.2016</vt:lpstr>
      <vt:lpstr>Get A Partner</vt:lpstr>
      <vt:lpstr>Steps </vt:lpstr>
      <vt:lpstr>By the end of class today </vt:lpstr>
      <vt:lpstr>Clean-Up </vt:lpstr>
      <vt:lpstr>Exit Pass 9.26.2016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Masks Day 1 of 2</dc:title>
  <dc:creator>Erica Lyon</dc:creator>
  <cp:lastModifiedBy>Erica Lyon</cp:lastModifiedBy>
  <cp:revision>2</cp:revision>
  <cp:lastPrinted>2016-09-26T15:59:28Z</cp:lastPrinted>
  <dcterms:modified xsi:type="dcterms:W3CDTF">2016-09-26T16:19:42Z</dcterms:modified>
</cp:coreProperties>
</file>