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9269" y="3036064"/>
            <a:ext cx="8361229" cy="2098226"/>
          </a:xfrm>
        </p:spPr>
        <p:txBody>
          <a:bodyPr/>
          <a:lstStyle/>
          <a:p>
            <a:r>
              <a:rPr lang="en-US" dirty="0" smtClean="0"/>
              <a:t>Glue in Techniques 2.0 Acrylic and Start Project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949" y="5134290"/>
            <a:ext cx="6831673" cy="1086237"/>
          </a:xfrm>
        </p:spPr>
        <p:txBody>
          <a:bodyPr/>
          <a:lstStyle/>
          <a:p>
            <a:r>
              <a:rPr lang="en-US" dirty="0" smtClean="0"/>
              <a:t>11.18.2019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48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Do – 11.18.2019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441622"/>
            <a:ext cx="10655643" cy="5416378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Find your sketchbook – in your hanging folder</a:t>
            </a:r>
          </a:p>
          <a:p>
            <a:r>
              <a:rPr lang="en-US" sz="2400" b="1" dirty="0" smtClean="0"/>
              <a:t>Fine your 2.0 techniques from last class – paper clipped together on the cart</a:t>
            </a:r>
          </a:p>
          <a:p>
            <a:pPr lvl="1"/>
            <a:r>
              <a:rPr lang="en-US" sz="2400" b="1" dirty="0" smtClean="0"/>
              <a:t>(a few no name ones are on the wooden folder holder when you walk into class)</a:t>
            </a:r>
          </a:p>
          <a:p>
            <a:r>
              <a:rPr lang="en-US" sz="2400" b="1" dirty="0" smtClean="0"/>
              <a:t>Match up the techniques you painted with their descriptions</a:t>
            </a:r>
          </a:p>
          <a:p>
            <a:r>
              <a:rPr lang="en-US" sz="2400" b="1" dirty="0" smtClean="0"/>
              <a:t>Start gluing in the next available page in your book</a:t>
            </a:r>
          </a:p>
          <a:p>
            <a:r>
              <a:rPr lang="en-US" sz="2400" b="1" dirty="0" smtClean="0"/>
              <a:t>If you aren’t sure which techniques go with which descriptions feel free to wait and I will show the class an example on the document camera</a:t>
            </a:r>
          </a:p>
          <a:p>
            <a:pPr marL="0" indent="0">
              <a:buNone/>
            </a:pPr>
            <a:r>
              <a:rPr lang="en-US" sz="2400" b="1" dirty="0" smtClean="0"/>
              <a:t>Thanks for being ready with your supplies: 4 paintings from last class, acrylic sketchbook, scissors and glue stick</a:t>
            </a:r>
          </a:p>
          <a:p>
            <a:pPr marL="0" indent="0">
              <a:buNone/>
            </a:pPr>
            <a:r>
              <a:rPr lang="en-US" sz="2400" b="1" dirty="0" smtClean="0"/>
              <a:t>Miss last class? – you have a make-up form to fill out (these are new)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7157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Done gluing in Techniques 2.0? </a:t>
            </a:r>
            <a:br>
              <a:rPr lang="en-US" u="sng" dirty="0" smtClean="0"/>
            </a:br>
            <a:r>
              <a:rPr lang="en-US" u="sng" dirty="0" smtClean="0"/>
              <a:t>Start Project 2!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Start planning out what you would like to paint for Project 2 with Acrylic Techniques 1.0 &amp; 2.0 applied</a:t>
            </a:r>
          </a:p>
          <a:p>
            <a:r>
              <a:rPr lang="en-US" sz="2800" dirty="0" smtClean="0"/>
              <a:t>When you are done sketching out your idea pick up a board on the back counter to paint on</a:t>
            </a:r>
          </a:p>
          <a:p>
            <a:r>
              <a:rPr lang="en-US" sz="2800" dirty="0" smtClean="0"/>
              <a:t>You can sketch out your idea on the board first or start painting – you get to make that artistic decision</a:t>
            </a:r>
          </a:p>
          <a:p>
            <a:endParaRPr lang="en-US" sz="2800" dirty="0"/>
          </a:p>
          <a:p>
            <a:r>
              <a:rPr lang="en-US" sz="2800" dirty="0" smtClean="0"/>
              <a:t>Please cover the tables with green paper before you start painting – thank you!</a:t>
            </a:r>
          </a:p>
        </p:txBody>
      </p:sp>
    </p:spTree>
    <p:extLst>
      <p:ext uri="{BB962C8B-B14F-4D97-AF65-F5344CB8AC3E}">
        <p14:creationId xmlns:p14="http://schemas.microsoft.com/office/powerpoint/2010/main" val="357468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Clean-Up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Paintings on drying rack or if they are dry file in your hanging file</a:t>
            </a:r>
          </a:p>
          <a:p>
            <a:pPr lvl="1"/>
            <a:r>
              <a:rPr lang="en-US" sz="2800" dirty="0" smtClean="0"/>
              <a:t>Double check make sure your name is on it</a:t>
            </a:r>
          </a:p>
          <a:p>
            <a:r>
              <a:rPr lang="en-US" sz="2800" dirty="0" smtClean="0"/>
              <a:t>Paints all in their box and on the back counter</a:t>
            </a:r>
          </a:p>
          <a:p>
            <a:r>
              <a:rPr lang="en-US" sz="2800" dirty="0" smtClean="0"/>
              <a:t>Green paper tightly rolled up and put under the cart</a:t>
            </a:r>
          </a:p>
          <a:p>
            <a:r>
              <a:rPr lang="en-US" sz="2800" dirty="0" smtClean="0"/>
              <a:t>Clean off tables with spray and paper towels – thank you!</a:t>
            </a:r>
          </a:p>
          <a:p>
            <a:r>
              <a:rPr lang="en-US" sz="2800" dirty="0" smtClean="0"/>
              <a:t>Chairs up so the custodian can sweep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015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1251</TotalTime>
  <Words>280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Glue in Techniques 2.0 Acrylic and Start Project 2</vt:lpstr>
      <vt:lpstr>Do – 11.18.2019</vt:lpstr>
      <vt:lpstr>Done gluing in Techniques 2.0?  Start Project 2!</vt:lpstr>
      <vt:lpstr>Clean-Up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Glue in Techniques 2.0 Acrylic and Start Project 2</dc:title>
  <dc:creator>Erica Lyon</dc:creator>
  <cp:lastModifiedBy>Erica Lyon</cp:lastModifiedBy>
  <cp:revision>3</cp:revision>
  <dcterms:created xsi:type="dcterms:W3CDTF">2019-11-18T18:27:16Z</dcterms:created>
  <dcterms:modified xsi:type="dcterms:W3CDTF">2019-11-19T15:18:34Z</dcterms:modified>
</cp:coreProperties>
</file>