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57" r:id="rId3"/>
    <p:sldId id="259" r:id="rId4"/>
    <p:sldId id="262" r:id="rId5"/>
    <p:sldId id="265" r:id="rId6"/>
    <p:sldId id="258" r:id="rId7"/>
    <p:sldId id="260" r:id="rId8"/>
    <p:sldId id="261" r:id="rId9"/>
    <p:sldId id="263" r:id="rId10"/>
    <p:sldId id="264" r:id="rId11"/>
    <p:sldId id="266" r:id="rId12"/>
    <p:sldId id="267" r:id="rId13"/>
    <p:sldId id="268" r:id="rId14"/>
    <p:sldId id="269" r:id="rId15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37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62D7E7-C883-4299-B224-14D3561439F8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E347F3-5EA9-451B-8BC9-3559B8FD5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9764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57339-7F71-4A2E-8754-34EE447B83ED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D836-B25F-4027-97B5-EBD6EDB29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770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57339-7F71-4A2E-8754-34EE447B83ED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D836-B25F-4027-97B5-EBD6EDB29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504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57339-7F71-4A2E-8754-34EE447B83ED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D836-B25F-4027-97B5-EBD6EDB29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117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57339-7F71-4A2E-8754-34EE447B83ED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D836-B25F-4027-97B5-EBD6EDB29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689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57339-7F71-4A2E-8754-34EE447B83ED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D836-B25F-4027-97B5-EBD6EDB29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7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57339-7F71-4A2E-8754-34EE447B83ED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D836-B25F-4027-97B5-EBD6EDB29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377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57339-7F71-4A2E-8754-34EE447B83ED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D836-B25F-4027-97B5-EBD6EDB29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89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57339-7F71-4A2E-8754-34EE447B83ED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D836-B25F-4027-97B5-EBD6EDB29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358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57339-7F71-4A2E-8754-34EE447B83ED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D836-B25F-4027-97B5-EBD6EDB29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661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57339-7F71-4A2E-8754-34EE447B83ED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D836-B25F-4027-97B5-EBD6EDB29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145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57339-7F71-4A2E-8754-34EE447B83ED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D836-B25F-4027-97B5-EBD6EDB29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26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D57339-7F71-4A2E-8754-34EE447B83ED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ED836-B25F-4027-97B5-EBD6EDB29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852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www.youtube.com/watch?v=LgDwNxGIuCQ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461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Film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8-12 shot styles and angles</a:t>
            </a:r>
          </a:p>
          <a:p>
            <a:r>
              <a:rPr lang="en-US" dirty="0" smtClean="0"/>
              <a:t>At least 4-6 people per group</a:t>
            </a:r>
          </a:p>
          <a:p>
            <a:r>
              <a:rPr lang="en-US" dirty="0" smtClean="0"/>
              <a:t>Everyone must be in the film</a:t>
            </a:r>
          </a:p>
          <a:p>
            <a:r>
              <a:rPr lang="en-US" dirty="0" smtClean="0"/>
              <a:t>Title, credits</a:t>
            </a:r>
          </a:p>
          <a:p>
            <a:r>
              <a:rPr lang="en-US" dirty="0" smtClean="0"/>
              <a:t>Clear establishing shot in the into, a full storyline(beg., </a:t>
            </a:r>
            <a:r>
              <a:rPr lang="en-US" dirty="0" err="1" smtClean="0"/>
              <a:t>md.</a:t>
            </a:r>
            <a:r>
              <a:rPr lang="en-US" dirty="0" smtClean="0"/>
              <a:t>, &amp; end)</a:t>
            </a:r>
          </a:p>
          <a:p>
            <a:r>
              <a:rPr lang="en-US" dirty="0" smtClean="0"/>
              <a:t>Audio is clear and loud enough for us to hear</a:t>
            </a:r>
          </a:p>
          <a:p>
            <a:r>
              <a:rPr lang="en-US" dirty="0" smtClean="0"/>
              <a:t>Shots are stable and focused</a:t>
            </a:r>
          </a:p>
          <a:p>
            <a:r>
              <a:rPr lang="en-US" dirty="0" smtClean="0"/>
              <a:t>It needs to be a narrative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0438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Narrative?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What’s a narrative film?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Simply put a Narrative film refers </a:t>
            </a:r>
            <a:r>
              <a:rPr lang="en-US" dirty="0"/>
              <a:t>to the types of movies that tell a story. </a:t>
            </a:r>
          </a:p>
        </p:txBody>
      </p:sp>
    </p:spTree>
    <p:extLst>
      <p:ext uri="{BB962C8B-B14F-4D97-AF65-F5344CB8AC3E}">
        <p14:creationId xmlns:p14="http://schemas.microsoft.com/office/powerpoint/2010/main" val="25589139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 &amp; Storyboards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Get in a group of 4-6 people</a:t>
            </a:r>
          </a:p>
          <a:p>
            <a:endParaRPr lang="en-US" dirty="0"/>
          </a:p>
          <a:p>
            <a:r>
              <a:rPr lang="en-US" dirty="0" smtClean="0"/>
              <a:t>Start working on your film, storyboards will be due next class at the end of class</a:t>
            </a:r>
          </a:p>
          <a:p>
            <a:endParaRPr lang="en-US" dirty="0"/>
          </a:p>
          <a:p>
            <a:r>
              <a:rPr lang="en-US" dirty="0" smtClean="0"/>
              <a:t>We can get out the whiteboards so people can brainstorm</a:t>
            </a:r>
          </a:p>
          <a:p>
            <a:endParaRPr lang="en-US" dirty="0"/>
          </a:p>
          <a:p>
            <a:r>
              <a:rPr lang="en-US" b="1" dirty="0" smtClean="0"/>
              <a:t>Please no whining, I won’t listen to whiners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872052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Pass 1.16.2015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Did you learn anything new about the film making process, if so what was it?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What is one thing that you are looking forward to in this class?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What was the best part about working on your storyboard today?</a:t>
            </a:r>
          </a:p>
          <a:p>
            <a:endParaRPr lang="en-US" dirty="0"/>
          </a:p>
          <a:p>
            <a:r>
              <a:rPr lang="en-US" dirty="0" smtClean="0"/>
              <a:t>See you all Wed. storyboards will be due at the end of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3350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Productions Class </a:t>
            </a:r>
            <a:br>
              <a:rPr lang="en-US" dirty="0" smtClean="0"/>
            </a:br>
            <a:r>
              <a:rPr lang="en-US" dirty="0" smtClean="0"/>
              <a:t>1.16.2015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HERO Video</a:t>
            </a:r>
          </a:p>
          <a:p>
            <a:pPr lvl="1"/>
            <a:r>
              <a:rPr lang="en-US" dirty="0" smtClean="0"/>
              <a:t>Film what we storyboarded last class</a:t>
            </a:r>
          </a:p>
          <a:p>
            <a:r>
              <a:rPr lang="en-US" dirty="0" smtClean="0"/>
              <a:t>FAFSA</a:t>
            </a:r>
          </a:p>
          <a:p>
            <a:pPr lvl="1"/>
            <a:r>
              <a:rPr lang="en-US" dirty="0" smtClean="0"/>
              <a:t>Edit, what else can we film today</a:t>
            </a:r>
          </a:p>
          <a:p>
            <a:r>
              <a:rPr lang="en-US" dirty="0" smtClean="0"/>
              <a:t>Announcements</a:t>
            </a:r>
          </a:p>
          <a:p>
            <a:pPr lvl="1"/>
            <a:r>
              <a:rPr lang="en-US" dirty="0" smtClean="0"/>
              <a:t>Start, air on ?</a:t>
            </a:r>
          </a:p>
          <a:p>
            <a:pPr lvl="1"/>
            <a:r>
              <a:rPr lang="en-US" dirty="0" smtClean="0"/>
              <a:t>Add FBLA, diversity film, sports footage?</a:t>
            </a:r>
          </a:p>
          <a:p>
            <a:r>
              <a:rPr lang="en-US" dirty="0" smtClean="0"/>
              <a:t>Anything else?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414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1.16.2015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List all the steps of the film making process.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What do you think is the most important part of the film making process?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Why do you think ‘that’ is the most important part of the film making process?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What do you think is your greatest unique tool when telling a story on film?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262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1.16.2015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Bell Work</a:t>
            </a:r>
          </a:p>
          <a:p>
            <a:r>
              <a:rPr lang="en-US" dirty="0" smtClean="0"/>
              <a:t>Agenda</a:t>
            </a:r>
          </a:p>
          <a:p>
            <a:r>
              <a:rPr lang="en-US" dirty="0" smtClean="0"/>
              <a:t>Share bell work responses</a:t>
            </a:r>
          </a:p>
          <a:p>
            <a:r>
              <a:rPr lang="en-US" dirty="0" smtClean="0"/>
              <a:t>Storyboarding</a:t>
            </a:r>
          </a:p>
          <a:p>
            <a:r>
              <a:rPr lang="en-US" dirty="0" smtClean="0"/>
              <a:t>Film 1</a:t>
            </a:r>
          </a:p>
          <a:p>
            <a:pPr lvl="1"/>
            <a:r>
              <a:rPr lang="en-US" dirty="0" smtClean="0"/>
              <a:t>assignment</a:t>
            </a:r>
          </a:p>
          <a:p>
            <a:pPr lvl="1"/>
            <a:r>
              <a:rPr lang="en-US" dirty="0" smtClean="0"/>
              <a:t>Groups</a:t>
            </a:r>
          </a:p>
          <a:p>
            <a:pPr lvl="1"/>
            <a:r>
              <a:rPr lang="en-US" dirty="0" smtClean="0"/>
              <a:t>Storyboarding</a:t>
            </a:r>
          </a:p>
          <a:p>
            <a:r>
              <a:rPr lang="en-US" dirty="0" smtClean="0"/>
              <a:t>Exit Pass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286000"/>
            <a:ext cx="1866900" cy="245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377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 Bell Work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List all the steps of the film making process.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What do you think is the most important part of the film making process?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Why do you think ‘that’ is the most important part of the film making process?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What do you think is your greatest unique tool when telling a story on film?</a:t>
            </a:r>
          </a:p>
          <a:p>
            <a:pPr marL="514350" indent="-514350">
              <a:buFont typeface="+mj-lt"/>
              <a:buAutoNum type="arabicParenR"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Be ready to share as a group to the class about one of these topics</a:t>
            </a:r>
            <a:endParaRPr lang="en-US" b="1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832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Sharing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table will focus on one of the bell work questions</a:t>
            </a:r>
          </a:p>
          <a:p>
            <a:r>
              <a:rPr lang="en-US" dirty="0" smtClean="0"/>
              <a:t>Depending on the card you pick, will tell you which question to focus on</a:t>
            </a:r>
          </a:p>
          <a:p>
            <a:r>
              <a:rPr lang="en-US" dirty="0" smtClean="0"/>
              <a:t>Write down your groups thoughts about that question on the blue paper</a:t>
            </a:r>
          </a:p>
          <a:p>
            <a:r>
              <a:rPr lang="en-US" dirty="0" smtClean="0"/>
              <a:t>Be ready to share with the class in 5 min.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683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Storyboarding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https://www.youtube.com/watch?v=LgDwNxGIuCQ</a:t>
            </a:r>
            <a:endParaRPr lang="en-US" dirty="0" smtClean="0"/>
          </a:p>
          <a:p>
            <a:r>
              <a:rPr lang="en-US" dirty="0" smtClean="0"/>
              <a:t>Storyboard – why make a storyboard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733800"/>
            <a:ext cx="2809875" cy="3058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126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52400"/>
            <a:ext cx="4800600" cy="640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3058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52400"/>
            <a:ext cx="8001000" cy="6387466"/>
          </a:xfrm>
        </p:spPr>
      </p:pic>
    </p:spTree>
    <p:extLst>
      <p:ext uri="{BB962C8B-B14F-4D97-AF65-F5344CB8AC3E}">
        <p14:creationId xmlns:p14="http://schemas.microsoft.com/office/powerpoint/2010/main" val="2713006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457200"/>
            <a:ext cx="7620000" cy="5962735"/>
          </a:xfrm>
        </p:spPr>
      </p:pic>
    </p:spTree>
    <p:extLst>
      <p:ext uri="{BB962C8B-B14F-4D97-AF65-F5344CB8AC3E}">
        <p14:creationId xmlns:p14="http://schemas.microsoft.com/office/powerpoint/2010/main" val="4054232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444</Words>
  <Application>Microsoft Office PowerPoint</Application>
  <PresentationFormat>On-screen Show (4:3)</PresentationFormat>
  <Paragraphs>67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Bell Work 1.16.2015</vt:lpstr>
      <vt:lpstr>Agenda 1.16.2015</vt:lpstr>
      <vt:lpstr>Share Bell Work Responses</vt:lpstr>
      <vt:lpstr>Sharing Responses</vt:lpstr>
      <vt:lpstr>Storyboarding Video</vt:lpstr>
      <vt:lpstr>PowerPoint Presentation</vt:lpstr>
      <vt:lpstr>PowerPoint Presentation</vt:lpstr>
      <vt:lpstr>PowerPoint Presentation</vt:lpstr>
      <vt:lpstr>Film 1</vt:lpstr>
      <vt:lpstr>Narrative?</vt:lpstr>
      <vt:lpstr>Groups &amp; Storyboards</vt:lpstr>
      <vt:lpstr>Exit Pass 1.16.2015</vt:lpstr>
      <vt:lpstr>Productions Class  1.16.2015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Lyon</dc:creator>
  <cp:lastModifiedBy>Erica Lyon</cp:lastModifiedBy>
  <cp:revision>5</cp:revision>
  <cp:lastPrinted>2015-01-16T16:51:37Z</cp:lastPrinted>
  <dcterms:created xsi:type="dcterms:W3CDTF">2015-01-16T16:14:52Z</dcterms:created>
  <dcterms:modified xsi:type="dcterms:W3CDTF">2015-01-16T22:05:44Z</dcterms:modified>
</cp:coreProperties>
</file>