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9" r:id="rId1"/>
  </p:sldMasterIdLst>
  <p:notesMasterIdLst>
    <p:notesMasterId r:id="rId10"/>
  </p:notesMasterIdLst>
  <p:handoutMasterIdLst>
    <p:handoutMasterId r:id="rId11"/>
  </p:handoutMasterIdLst>
  <p:sldIdLst>
    <p:sldId id="288" r:id="rId2"/>
    <p:sldId id="292" r:id="rId3"/>
    <p:sldId id="293" r:id="rId4"/>
    <p:sldId id="289" r:id="rId5"/>
    <p:sldId id="291" r:id="rId6"/>
    <p:sldId id="294" r:id="rId7"/>
    <p:sldId id="287" r:id="rId8"/>
    <p:sldId id="272" r:id="rId9"/>
  </p:sldIdLst>
  <p:sldSz cx="9144000" cy="6858000" type="screen4x3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Palatino"/>
      </a:defRPr>
    </a:lvl1pPr>
    <a:lvl2pPr marL="0" marR="0" indent="2667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Palatino"/>
      </a:defRPr>
    </a:lvl2pPr>
    <a:lvl3pPr marL="0" marR="0" indent="5334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Palatino"/>
      </a:defRPr>
    </a:lvl3pPr>
    <a:lvl4pPr marL="0" marR="0" indent="8001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Palatino"/>
      </a:defRPr>
    </a:lvl4pPr>
    <a:lvl5pPr marL="0" marR="0" indent="10668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Palatino"/>
      </a:defRPr>
    </a:lvl5pPr>
    <a:lvl6pPr marL="0" marR="0" indent="13335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Palatino"/>
      </a:defRPr>
    </a:lvl6pPr>
    <a:lvl7pPr marL="0" marR="0" indent="16129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Palatino"/>
      </a:defRPr>
    </a:lvl7pPr>
    <a:lvl8pPr marL="0" marR="0" indent="18796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Palatino"/>
      </a:defRPr>
    </a:lvl8pPr>
    <a:lvl9pPr marL="0" marR="0" indent="21463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Palatino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515151"/>
        </a:fontRef>
        <a:srgbClr val="515151"/>
      </a:tcTxStyle>
      <a:tcStyle>
        <a:tcBdr>
          <a:left>
            <a:ln w="25400" cap="flat">
              <a:solidFill>
                <a:srgbClr val="A9A9A4"/>
              </a:solidFill>
              <a:prstDash val="solid"/>
              <a:miter lim="400000"/>
            </a:ln>
          </a:left>
          <a:right>
            <a:ln w="25400" cap="flat">
              <a:solidFill>
                <a:srgbClr val="A9A9A4"/>
              </a:solidFill>
              <a:prstDash val="solid"/>
              <a:miter lim="400000"/>
            </a:ln>
          </a:right>
          <a:top>
            <a:ln w="25400" cap="flat">
              <a:solidFill>
                <a:srgbClr val="A9A9A4"/>
              </a:solidFill>
              <a:prstDash val="solid"/>
              <a:miter lim="400000"/>
            </a:ln>
          </a:top>
          <a:bottom>
            <a:ln w="25400" cap="flat">
              <a:solidFill>
                <a:srgbClr val="A9A9A4"/>
              </a:solidFill>
              <a:prstDash val="solid"/>
              <a:miter lim="400000"/>
            </a:ln>
          </a:bottom>
          <a:insideH>
            <a:ln w="25400" cap="flat">
              <a:solidFill>
                <a:srgbClr val="A9A9A4"/>
              </a:solidFill>
              <a:prstDash val="solid"/>
              <a:miter lim="400000"/>
            </a:ln>
          </a:insideH>
          <a:insideV>
            <a:ln w="25400" cap="flat">
              <a:solidFill>
                <a:srgbClr val="A9A9A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1A5D4">
              <a:alpha val="15000"/>
            </a:srgbClr>
          </a:solidFill>
        </a:fill>
      </a:tcStyle>
    </a:band2H>
    <a:firstCol>
      <a:tcTxStyle b="off" i="off">
        <a:fontRef idx="minor">
          <a:srgbClr val="F3F1D8"/>
        </a:fontRef>
        <a:srgbClr val="F3F1D8"/>
      </a:tcTxStyle>
      <a:tcStyle>
        <a:tcBdr>
          <a:left>
            <a:ln w="25400" cap="flat">
              <a:solidFill>
                <a:srgbClr val="A9A9A4"/>
              </a:solidFill>
              <a:prstDash val="solid"/>
              <a:miter lim="400000"/>
            </a:ln>
          </a:left>
          <a:right>
            <a:ln w="25400" cap="flat">
              <a:solidFill>
                <a:srgbClr val="A9A9A4"/>
              </a:solidFill>
              <a:prstDash val="solid"/>
              <a:miter lim="400000"/>
            </a:ln>
          </a:right>
          <a:top>
            <a:ln w="25400" cap="flat">
              <a:solidFill>
                <a:srgbClr val="A9A9A4"/>
              </a:solidFill>
              <a:prstDash val="solid"/>
              <a:miter lim="400000"/>
            </a:ln>
          </a:top>
          <a:bottom>
            <a:ln w="25400" cap="flat">
              <a:solidFill>
                <a:srgbClr val="A9A9A4"/>
              </a:solidFill>
              <a:prstDash val="solid"/>
              <a:miter lim="400000"/>
            </a:ln>
          </a:bottom>
          <a:insideH>
            <a:ln w="25400" cap="flat">
              <a:solidFill>
                <a:srgbClr val="A9A9A4"/>
              </a:solidFill>
              <a:prstDash val="solid"/>
              <a:miter lim="400000"/>
            </a:ln>
          </a:insideH>
          <a:insideV>
            <a:ln w="25400" cap="flat">
              <a:solidFill>
                <a:srgbClr val="A9A9A4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3F1D8"/>
        </a:fontRef>
        <a:srgbClr val="F3F1D8"/>
      </a:tcTxStyle>
      <a:tcStyle>
        <a:tcBdr>
          <a:left>
            <a:ln w="25400" cap="flat">
              <a:solidFill>
                <a:srgbClr val="A9A9A4"/>
              </a:solidFill>
              <a:prstDash val="solid"/>
              <a:miter lim="400000"/>
            </a:ln>
          </a:left>
          <a:right>
            <a:ln w="25400" cap="flat">
              <a:solidFill>
                <a:srgbClr val="A9A9A4"/>
              </a:solidFill>
              <a:prstDash val="solid"/>
              <a:miter lim="400000"/>
            </a:ln>
          </a:right>
          <a:top>
            <a:ln w="25400" cap="flat">
              <a:solidFill>
                <a:srgbClr val="A9A9A4"/>
              </a:solidFill>
              <a:prstDash val="solid"/>
              <a:miter lim="400000"/>
            </a:ln>
          </a:top>
          <a:bottom>
            <a:ln w="25400" cap="flat">
              <a:solidFill>
                <a:srgbClr val="A9A9A4"/>
              </a:solidFill>
              <a:prstDash val="solid"/>
              <a:miter lim="400000"/>
            </a:ln>
          </a:bottom>
          <a:insideH>
            <a:ln w="25400" cap="flat">
              <a:solidFill>
                <a:srgbClr val="A9A9A4"/>
              </a:solidFill>
              <a:prstDash val="solid"/>
              <a:miter lim="400000"/>
            </a:ln>
          </a:insideH>
          <a:insideV>
            <a:ln w="25400" cap="flat">
              <a:solidFill>
                <a:srgbClr val="A9A9A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3F1D8"/>
        </a:fontRef>
        <a:srgbClr val="F3F1D8"/>
      </a:tcTxStyle>
      <a:tcStyle>
        <a:tcBdr>
          <a:left>
            <a:ln w="25400" cap="flat">
              <a:solidFill>
                <a:srgbClr val="A9A9A4"/>
              </a:solidFill>
              <a:prstDash val="solid"/>
              <a:miter lim="400000"/>
            </a:ln>
          </a:left>
          <a:right>
            <a:ln w="25400" cap="flat">
              <a:solidFill>
                <a:srgbClr val="A9A9A4"/>
              </a:solidFill>
              <a:prstDash val="solid"/>
              <a:miter lim="400000"/>
            </a:ln>
          </a:right>
          <a:top>
            <a:ln w="25400" cap="flat">
              <a:solidFill>
                <a:srgbClr val="A9A9A4"/>
              </a:solidFill>
              <a:prstDash val="solid"/>
              <a:miter lim="400000"/>
            </a:ln>
          </a:top>
          <a:bottom>
            <a:ln w="25400" cap="flat">
              <a:solidFill>
                <a:srgbClr val="A9A9A4"/>
              </a:solidFill>
              <a:prstDash val="solid"/>
              <a:miter lim="400000"/>
            </a:ln>
          </a:bottom>
          <a:insideH>
            <a:ln w="25400" cap="flat">
              <a:solidFill>
                <a:srgbClr val="A9A9A4"/>
              </a:solidFill>
              <a:prstDash val="solid"/>
              <a:miter lim="400000"/>
            </a:ln>
          </a:insideH>
          <a:insideV>
            <a:ln w="25400" cap="flat">
              <a:solidFill>
                <a:srgbClr val="A9A9A4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DE06CA1-1D8C-488F-9B66-92728670849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51E7F2-E361-4E1C-95FB-6B6283927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161480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064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4064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4064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4064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4064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4064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4064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4064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4064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4F2B-4BCF-4197-901F-D7CA0C5C3346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8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6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52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5368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46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18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8BB0-1F20-4C6B-A56C-896A9F73FB4A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50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60DA-11B7-472A-AFEF-07FB059A27D8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36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9303469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F21A-8405-4DA5-BEAC-3D4CC71D54EA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5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5F84-9683-4B1B-940C-516296C3B9E2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1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B2AD-074C-4247-B20E-4BA1D1B80702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26FB-39E8-4A97-A330-257F2E3058A9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0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405D-5078-464B-95D5-AD1D787A29C3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5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5EF8-B59A-48DF-A116-AFDAD4B003AB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5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AEE7-DB1F-4DD1-9290-70ECE3C49600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9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845D-AA64-4C6F-B170-8AA45DD4B329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2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28077EF-3DB9-4852-A8C8-9AA18A70A9F8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992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Painting 1, Day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42"/>
            <a:ext cx="7080026" cy="1049867"/>
          </a:xfrm>
        </p:spPr>
        <p:txBody>
          <a:bodyPr/>
          <a:lstStyle/>
          <a:p>
            <a:r>
              <a:rPr lang="en-US" dirty="0" smtClean="0"/>
              <a:t>8.22.2019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Back to Painting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At the door you should’ve picked up:</a:t>
            </a:r>
          </a:p>
          <a:p>
            <a:pPr lvl="1"/>
            <a:r>
              <a:rPr lang="en-US" sz="2800" dirty="0" smtClean="0"/>
              <a:t>12 pieces of 8x10 paper(normal size paper)</a:t>
            </a:r>
          </a:p>
          <a:p>
            <a:pPr lvl="1"/>
            <a:r>
              <a:rPr lang="en-US" sz="2800" dirty="0" smtClean="0"/>
              <a:t>2 pieces of long paper </a:t>
            </a:r>
          </a:p>
          <a:p>
            <a:pPr lvl="1"/>
            <a:r>
              <a:rPr lang="en-US" sz="2800" dirty="0" smtClean="0"/>
              <a:t>One piece of little long paper</a:t>
            </a:r>
          </a:p>
          <a:p>
            <a:r>
              <a:rPr lang="en-US" sz="2800" dirty="0" smtClean="0"/>
              <a:t>Please be </a:t>
            </a:r>
            <a:r>
              <a:rPr lang="en-US" sz="2800" b="1" dirty="0" smtClean="0">
                <a:solidFill>
                  <a:srgbClr val="00B0F0"/>
                </a:solidFill>
              </a:rPr>
              <a:t>ready</a:t>
            </a:r>
            <a:r>
              <a:rPr lang="en-US" sz="2800" dirty="0" smtClean="0"/>
              <a:t> with all your papers for instructions when the bell rings</a:t>
            </a:r>
          </a:p>
          <a:p>
            <a:r>
              <a:rPr lang="en-US" sz="2800" dirty="0" smtClean="0"/>
              <a:t>We are going to make…two sketchbooks!</a:t>
            </a:r>
          </a:p>
          <a:p>
            <a:r>
              <a:rPr lang="en-US" sz="2800" dirty="0" smtClean="0"/>
              <a:t>Do you have your disclose</a:t>
            </a:r>
            <a:r>
              <a:rPr lang="en-US" sz="2800" dirty="0"/>
              <a:t> </a:t>
            </a:r>
            <a:r>
              <a:rPr lang="en-US" sz="2800" dirty="0" smtClean="0"/>
              <a:t>signed? </a:t>
            </a:r>
            <a:r>
              <a:rPr lang="en-US" sz="2800" dirty="0" err="1" smtClean="0"/>
              <a:t>And/Or</a:t>
            </a:r>
            <a:r>
              <a:rPr lang="en-US" sz="2800" dirty="0" smtClean="0"/>
              <a:t> art fee paid with your receipt?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533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Ready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Looks like:</a:t>
            </a:r>
          </a:p>
          <a:p>
            <a:pPr lvl="1"/>
            <a:r>
              <a:rPr lang="en-US" dirty="0" smtClean="0"/>
              <a:t>Eyes forward</a:t>
            </a:r>
          </a:p>
          <a:p>
            <a:pPr lvl="1"/>
            <a:r>
              <a:rPr lang="en-US" dirty="0" smtClean="0"/>
              <a:t>Materials picked up and in front of you</a:t>
            </a:r>
          </a:p>
          <a:p>
            <a:pPr lvl="1"/>
            <a:r>
              <a:rPr lang="en-US" dirty="0" smtClean="0"/>
              <a:t>Phone away(preferably in your bag so the vibration doesn’t distract you)</a:t>
            </a:r>
          </a:p>
          <a:p>
            <a:r>
              <a:rPr lang="en-US" dirty="0" smtClean="0"/>
              <a:t>Sounds like:</a:t>
            </a:r>
          </a:p>
          <a:p>
            <a:pPr lvl="1"/>
            <a:r>
              <a:rPr lang="en-US" dirty="0" smtClean="0"/>
              <a:t>Lecture environment to start so that we all can hear instructions</a:t>
            </a:r>
          </a:p>
          <a:p>
            <a:pPr lvl="1"/>
            <a:r>
              <a:rPr lang="en-US" dirty="0" smtClean="0"/>
              <a:t>Questions, please ask, someone else probably has the same question as you</a:t>
            </a: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9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Gather </a:t>
            </a:r>
            <a:r>
              <a:rPr lang="en-US" b="1" dirty="0" smtClean="0">
                <a:solidFill>
                  <a:srgbClr val="00B0F0"/>
                </a:solidFill>
              </a:rPr>
              <a:t>supplies</a:t>
            </a:r>
            <a:r>
              <a:rPr lang="en-US" dirty="0" smtClean="0"/>
              <a:t> at the door</a:t>
            </a:r>
          </a:p>
          <a:p>
            <a:r>
              <a:rPr lang="en-US" dirty="0" smtClean="0"/>
              <a:t>Reminder of what being </a:t>
            </a:r>
            <a:r>
              <a:rPr lang="en-US" b="1" dirty="0" smtClean="0">
                <a:solidFill>
                  <a:srgbClr val="00B0F0"/>
                </a:solidFill>
              </a:rPr>
              <a:t>ready</a:t>
            </a:r>
            <a:r>
              <a:rPr lang="en-US" dirty="0" smtClean="0"/>
              <a:t> in class looks like and sounds like</a:t>
            </a:r>
          </a:p>
          <a:p>
            <a:r>
              <a:rPr lang="en-US" dirty="0" smtClean="0"/>
              <a:t>Go </a:t>
            </a:r>
            <a:r>
              <a:rPr lang="en-US" dirty="0"/>
              <a:t>over </a:t>
            </a:r>
            <a:r>
              <a:rPr lang="en-US" dirty="0" smtClean="0"/>
              <a:t>book binding.</a:t>
            </a:r>
            <a:endParaRPr lang="en-US" dirty="0"/>
          </a:p>
          <a:p>
            <a:r>
              <a:rPr lang="en-US" dirty="0" smtClean="0"/>
              <a:t>Create </a:t>
            </a:r>
            <a:r>
              <a:rPr lang="en-US" b="1" dirty="0" smtClean="0">
                <a:solidFill>
                  <a:srgbClr val="00B0F0"/>
                </a:solidFill>
              </a:rPr>
              <a:t>two</a:t>
            </a:r>
            <a:r>
              <a:rPr lang="en-US" dirty="0" smtClean="0"/>
              <a:t> sketchbooks!</a:t>
            </a:r>
          </a:p>
          <a:p>
            <a:r>
              <a:rPr lang="en-US" dirty="0" smtClean="0"/>
              <a:t>Exit Ticket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Questions</a:t>
            </a:r>
            <a:r>
              <a:rPr lang="en-US" dirty="0" smtClean="0"/>
              <a:t> about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1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19953" y="81672"/>
            <a:ext cx="7765322" cy="97045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Studio Time</a:t>
            </a:r>
            <a:br>
              <a:rPr lang="en-US" u="sng" dirty="0" smtClean="0"/>
            </a:br>
            <a:r>
              <a:rPr lang="en-US" u="sng" dirty="0" smtClean="0"/>
              <a:t>8.22.2019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92728" y="1725529"/>
            <a:ext cx="3600449" cy="2483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600" dirty="0"/>
              <a:t>Stitch your book and tie off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Write your name on your book and class period</a:t>
            </a:r>
            <a:endParaRPr lang="en-US" sz="3600" dirty="0"/>
          </a:p>
        </p:txBody>
      </p:sp>
      <p:pic>
        <p:nvPicPr>
          <p:cNvPr id="1026" name="Picture 2" descr="Image result for bookbinding section stit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167" y="263707"/>
            <a:ext cx="4064411" cy="245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262" y="2902834"/>
            <a:ext cx="4608113" cy="276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35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Extra Time, Done with both your books?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Decorate the outside of your book with colored pencils or you can paint with watercolor</a:t>
            </a:r>
          </a:p>
          <a:p>
            <a:r>
              <a:rPr lang="en-US" sz="4400" dirty="0" smtClean="0"/>
              <a:t>Hint: the paper is drawing paper, so don’t use too much water when you paint your book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03182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7367" y="1905871"/>
            <a:ext cx="7765322" cy="4058751"/>
          </a:xfrm>
        </p:spPr>
        <p:txBody>
          <a:bodyPr>
            <a:noAutofit/>
          </a:bodyPr>
          <a:lstStyle/>
          <a:p>
            <a:r>
              <a:rPr lang="en-US" sz="3600" dirty="0" smtClean="0"/>
              <a:t>Pick up paintings from last class</a:t>
            </a:r>
          </a:p>
          <a:p>
            <a:r>
              <a:rPr lang="en-US" sz="3600" dirty="0" smtClean="0"/>
              <a:t>Add to sketchbook</a:t>
            </a:r>
          </a:p>
          <a:p>
            <a:r>
              <a:rPr lang="en-US" sz="3600" dirty="0" smtClean="0"/>
              <a:t>Glue steps/instructions next to your painting techniques</a:t>
            </a:r>
          </a:p>
          <a:p>
            <a:r>
              <a:rPr lang="en-US" sz="3600" dirty="0" smtClean="0"/>
              <a:t>Add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BL painting and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BL painting along with reflection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360118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/>
          </p:cNvSpPr>
          <p:nvPr>
            <p:ph type="title"/>
          </p:nvPr>
        </p:nvSpPr>
        <p:spPr>
          <a:xfrm>
            <a:off x="-18322" y="744536"/>
            <a:ext cx="7765322" cy="970450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r>
              <a:rPr dirty="0"/>
              <a:t>Last few Minuets of Class </a:t>
            </a:r>
            <a:r>
              <a:rPr lang="en-US" dirty="0" smtClean="0"/>
              <a:t>8.22.2018</a:t>
            </a:r>
            <a:endParaRPr dirty="0"/>
          </a:p>
        </p:txBody>
      </p:sp>
      <p:sp>
        <p:nvSpPr>
          <p:cNvPr id="230" name="Shape 230"/>
          <p:cNvSpPr>
            <a:spLocks noGrp="1"/>
          </p:cNvSpPr>
          <p:nvPr>
            <p:ph type="body" idx="1"/>
          </p:nvPr>
        </p:nvSpPr>
        <p:spPr>
          <a:xfrm>
            <a:off x="457200" y="2044700"/>
            <a:ext cx="8229600" cy="443229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580645" indent="-342900">
              <a:lnSpc>
                <a:spcPct val="90000"/>
              </a:lnSpc>
              <a:buSzTx/>
              <a:defRPr sz="2400"/>
            </a:pPr>
            <a:r>
              <a:rPr lang="en-US" b="1" dirty="0" smtClean="0"/>
              <a:t>Place your sketchbook in the hanging folder for your class periods</a:t>
            </a:r>
          </a:p>
          <a:p>
            <a:pPr marL="580645" indent="-342900">
              <a:lnSpc>
                <a:spcPct val="90000"/>
              </a:lnSpc>
              <a:buSzTx/>
              <a:defRPr sz="2400"/>
            </a:pPr>
            <a:r>
              <a:rPr lang="en-US" b="1" dirty="0" smtClean="0"/>
              <a:t>You have a hanging folder with your name on it</a:t>
            </a:r>
          </a:p>
          <a:p>
            <a:pPr marL="957745" lvl="1" indent="-342900">
              <a:lnSpc>
                <a:spcPct val="90000"/>
              </a:lnSpc>
              <a:buSzTx/>
              <a:buFont typeface="Wingdings" panose="05000000000000000000" pitchFamily="2" charset="2"/>
              <a:buChar char="Ø"/>
              <a:defRPr sz="2400"/>
            </a:pPr>
            <a:r>
              <a:rPr lang="en-US" b="1" dirty="0" smtClean="0"/>
              <a:t>The folders are in alphabetical order by last name, please don’t move your folder – thank you! </a:t>
            </a:r>
            <a:endParaRPr b="1" dirty="0"/>
          </a:p>
          <a:p>
            <a:pPr marL="514350" lvl="1" indent="-514350">
              <a:lnSpc>
                <a:spcPct val="90000"/>
              </a:lnSpc>
              <a:spcBef>
                <a:spcPts val="800"/>
              </a:spcBef>
              <a:buClr>
                <a:srgbClr val="F1358D"/>
              </a:buClr>
              <a:buSzPct val="90000"/>
              <a:buAutoNum type="arabicParenR" startAt="3"/>
              <a:defRPr sz="2400"/>
            </a:pPr>
            <a:endParaRPr b="1" dirty="0"/>
          </a:p>
          <a:p>
            <a:pPr marL="0" lvl="1" indent="0">
              <a:lnSpc>
                <a:spcPct val="90000"/>
              </a:lnSpc>
              <a:spcBef>
                <a:spcPts val="800"/>
              </a:spcBef>
              <a:buClr>
                <a:srgbClr val="F1358D"/>
              </a:buClr>
              <a:buSzTx/>
              <a:buNone/>
              <a:defRPr sz="2400"/>
            </a:pPr>
            <a:r>
              <a:rPr b="1" dirty="0"/>
              <a:t>Remember to take: Disclosure to Parents/Guardians to sign and bring back next </a:t>
            </a:r>
            <a:r>
              <a:rPr b="1" dirty="0" smtClean="0"/>
              <a:t>class</a:t>
            </a:r>
            <a:r>
              <a:rPr lang="en-US" b="1" dirty="0" smtClean="0"/>
              <a:t>, also remember to pay your art fee at the bookstore, </a:t>
            </a:r>
            <a:r>
              <a:rPr lang="en-US" b="1" dirty="0" err="1" smtClean="0"/>
              <a:t>Mrs</a:t>
            </a:r>
            <a:r>
              <a:rPr lang="en-US" b="1" dirty="0" smtClean="0"/>
              <a:t> O’Grady will give you a receipt to turn into me, so I know you have paid – thank you! </a:t>
            </a:r>
            <a:endParaRPr b="1" dirty="0"/>
          </a:p>
        </p:txBody>
      </p:sp>
      <p:pic>
        <p:nvPicPr>
          <p:cNvPr id="231" name="image1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7000" y="744537"/>
            <a:ext cx="1300163" cy="1300164"/>
          </a:xfrm>
          <a:prstGeom prst="rect">
            <a:avLst/>
          </a:prstGeom>
          <a:ln w="12700"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tif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3EC26C"/>
      </a:accent1>
      <a:accent2>
        <a:srgbClr val="B3D463"/>
      </a:accent2>
      <a:accent3>
        <a:srgbClr val="3BBC9D"/>
      </a:accent3>
      <a:accent4>
        <a:srgbClr val="97AF75"/>
      </a:accent4>
      <a:accent5>
        <a:srgbClr val="6BA841"/>
      </a:accent5>
      <a:accent6>
        <a:srgbClr val="79AE90"/>
      </a:accent6>
      <a:hlink>
        <a:srgbClr val="85E4A6"/>
      </a:hlink>
      <a:folHlink>
        <a:srgbClr val="BDF3D0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43372978-11FE-4814-AC26-BC300187D8C7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opperplate"/>
        <a:ea typeface="Copperplate"/>
        <a:cs typeface="Copperplate"/>
      </a:majorFont>
      <a:minorFont>
        <a:latin typeface="Palatino"/>
        <a:ea typeface="Palatino"/>
        <a:cs typeface="Palatin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51515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406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3F1D8"/>
            </a:solidFill>
            <a:effectLst>
              <a:outerShdw blurRad="25400" dist="12700" dir="162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1515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06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515151"/>
            </a:solidFill>
            <a:effectLst/>
            <a:uFillTx/>
            <a:latin typeface="+mn-lt"/>
            <a:ea typeface="+mn-ea"/>
            <a:cs typeface="+mn-cs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870</TotalTime>
  <Words>344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Calisto MT</vt:lpstr>
      <vt:lpstr>Lucida Grande</vt:lpstr>
      <vt:lpstr>Palatino</vt:lpstr>
      <vt:lpstr>Trebuchet MS</vt:lpstr>
      <vt:lpstr>Wingdings</vt:lpstr>
      <vt:lpstr>Wingdings 2</vt:lpstr>
      <vt:lpstr>Slate</vt:lpstr>
      <vt:lpstr>Painting 1, Day 2</vt:lpstr>
      <vt:lpstr>Welcome Back to Painting 1</vt:lpstr>
      <vt:lpstr>Ready</vt:lpstr>
      <vt:lpstr>Agenda </vt:lpstr>
      <vt:lpstr>Studio Time 8.22.2019</vt:lpstr>
      <vt:lpstr>Extra Time, Done with both your books?</vt:lpstr>
      <vt:lpstr>Next Class</vt:lpstr>
      <vt:lpstr>Last few Minuets of Class 8.22.2018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– 8.23.2016</dc:title>
  <dc:creator>Erica Lyon</dc:creator>
  <cp:lastModifiedBy>Erica Lyon</cp:lastModifiedBy>
  <cp:revision>13</cp:revision>
  <cp:lastPrinted>2016-08-22T22:21:29Z</cp:lastPrinted>
  <dcterms:modified xsi:type="dcterms:W3CDTF">2019-08-22T16:22:04Z</dcterms:modified>
</cp:coreProperties>
</file>