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72" r:id="rId3"/>
    <p:sldId id="271" r:id="rId4"/>
    <p:sldId id="258" r:id="rId5"/>
    <p:sldId id="260" r:id="rId6"/>
    <p:sldId id="262" r:id="rId7"/>
    <p:sldId id="264" r:id="rId8"/>
    <p:sldId id="265" r:id="rId9"/>
    <p:sldId id="277" r:id="rId10"/>
    <p:sldId id="276" r:id="rId11"/>
    <p:sldId id="275" r:id="rId12"/>
    <p:sldId id="274" r:id="rId13"/>
    <p:sldId id="27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9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6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6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2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2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5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1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3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7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9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rails.ogdencit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2.8.2019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7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fishing river parkway trail ogd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93" y="484188"/>
            <a:ext cx="8624173" cy="57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1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47113"/>
            <a:ext cx="10058400" cy="36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96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05" y="286603"/>
            <a:ext cx="8027670" cy="60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5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3.bp.blogspot.com/-0RzZU1qaYiI/Wt0IhXwmmwI/AAAAAAAALlw/N3AsdqMNB-0vtnD_LJIMHE_aO6uLkxkUQCLcBGAs/s1600/unnam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49" y="115152"/>
            <a:ext cx="8683625" cy="65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6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Ogden Trails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43" y="2713490"/>
            <a:ext cx="7853681" cy="36783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Project Proposal Form</a:t>
            </a:r>
            <a:endParaRPr lang="en-US" sz="3200" dirty="0" smtClean="0"/>
          </a:p>
          <a:p>
            <a:r>
              <a:rPr lang="en-US" sz="3200" dirty="0" smtClean="0"/>
              <a:t>DUE </a:t>
            </a:r>
            <a:r>
              <a:rPr lang="en-US" sz="3200" dirty="0" smtClean="0"/>
              <a:t>on Feb. </a:t>
            </a:r>
            <a:r>
              <a:rPr lang="en-US" sz="3200" dirty="0" smtClean="0"/>
              <a:t>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lvl="1"/>
            <a:r>
              <a:rPr lang="en-US" sz="3000" dirty="0" smtClean="0"/>
              <a:t>Ogden </a:t>
            </a:r>
            <a:r>
              <a:rPr lang="en-US" sz="3000" dirty="0"/>
              <a:t>Trails – trails on this side of the mountain - http://trails.ogdencity.com/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 descr="Image result for ogden trails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138" y="3060765"/>
            <a:ext cx="1828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gden trails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237" y="880383"/>
            <a:ext cx="3206750" cy="19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hanging file find: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small monochromatic painting we did last class and your watercolor sketchbook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Glue it and the description for monochromatic in your watercolor sketchbook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you are done, return your sketchbook to your hanging file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Pick up an Ogden </a:t>
            </a:r>
            <a:r>
              <a:rPr lang="en-US" dirty="0"/>
              <a:t>Trails Project Proposal 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Using your phone check out the following website: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://trails.ogdencity.com/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t="8978" r="34726" b="16008"/>
          <a:stretch/>
        </p:blipFill>
        <p:spPr>
          <a:xfrm>
            <a:off x="298209" y="4036540"/>
            <a:ext cx="11257772" cy="47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Site is Interactive so you can check out the trails and see some pictures of them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t="8978" r="34726" b="16008"/>
          <a:stretch/>
        </p:blipFill>
        <p:spPr>
          <a:xfrm>
            <a:off x="1391202" y="1846263"/>
            <a:ext cx="946992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r>
              <a:rPr lang="en-US" dirty="0" smtClean="0"/>
              <a:t>2.7.2019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out ideas for Ogden Trails Stewardship Through Art Contest</a:t>
            </a:r>
          </a:p>
          <a:p>
            <a:r>
              <a:rPr lang="en-US" dirty="0" smtClean="0"/>
              <a:t>Find an image that you want to paint – apply what you learned about atmospheric perspective with the monochromatic painting last class</a:t>
            </a:r>
          </a:p>
          <a:p>
            <a:r>
              <a:rPr lang="en-US" dirty="0" smtClean="0"/>
              <a:t>You will have 3 class periods to work on this painting</a:t>
            </a:r>
          </a:p>
          <a:p>
            <a:r>
              <a:rPr lang="en-US" dirty="0" smtClean="0"/>
              <a:t>DUE 20</a:t>
            </a:r>
            <a:r>
              <a:rPr lang="en-US" baseline="30000" dirty="0" smtClean="0"/>
              <a:t>th</a:t>
            </a:r>
            <a:r>
              <a:rPr lang="en-US" dirty="0" smtClean="0"/>
              <a:t> of February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do you think a landscape needs to have to give it depth?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5010761" cy="4460622"/>
          </a:xfrm>
        </p:spPr>
        <p:txBody>
          <a:bodyPr>
            <a:no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epth </a:t>
            </a:r>
            <a:r>
              <a:rPr lang="en-US" sz="2800" dirty="0"/>
              <a:t>of field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distance between the nearest and the furthest objects that give an image judged to be in focus in a camera.</a:t>
            </a:r>
          </a:p>
          <a:p>
            <a:endParaRPr lang="en-US" sz="2800" b="1" dirty="0"/>
          </a:p>
          <a:p>
            <a:r>
              <a:rPr lang="en-US" sz="2800" dirty="0"/>
              <a:t>In photography this is used as a focal distance</a:t>
            </a:r>
          </a:p>
        </p:txBody>
      </p:sp>
      <p:pic>
        <p:nvPicPr>
          <p:cNvPr id="2050" name="Picture 2" descr="Image result for depth of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165" y="4002504"/>
            <a:ext cx="2455038" cy="26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epth of field 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80" y="4259011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ore ground, middle ground and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55" y="1270000"/>
            <a:ext cx="3362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a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785437" cy="3599316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dirty="0" smtClean="0"/>
              <a:t>at least 3 </a:t>
            </a:r>
            <a:r>
              <a:rPr lang="en-US" dirty="0"/>
              <a:t>sections in a landscape.</a:t>
            </a:r>
          </a:p>
          <a:p>
            <a:pPr lvl="1"/>
            <a:r>
              <a:rPr lang="en-US" dirty="0"/>
              <a:t>The background</a:t>
            </a:r>
          </a:p>
          <a:p>
            <a:pPr lvl="1"/>
            <a:r>
              <a:rPr lang="en-US" dirty="0"/>
              <a:t>The middle ground</a:t>
            </a:r>
          </a:p>
          <a:p>
            <a:pPr lvl="1"/>
            <a:r>
              <a:rPr lang="en-US" dirty="0"/>
              <a:t>The foreground </a:t>
            </a:r>
          </a:p>
          <a:p>
            <a:r>
              <a:rPr lang="en-US" dirty="0"/>
              <a:t>Draw on your photograph now the horizon background line, horizon line, middle ground line and foreground line.</a:t>
            </a:r>
          </a:p>
        </p:txBody>
      </p:sp>
      <p:pic>
        <p:nvPicPr>
          <p:cNvPr id="1026" name="Picture 2" descr="Image result for photo of landscape showing the background, middleground, and fore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58" y="1362075"/>
            <a:ext cx="54006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show atmospheric perspective </a:t>
            </a:r>
          </a:p>
        </p:txBody>
      </p:sp>
      <p:pic>
        <p:nvPicPr>
          <p:cNvPr id="2050" name="Picture 2" descr="Image result for atmospheric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42" y="1737360"/>
            <a:ext cx="6797453" cy="45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6" y="1590675"/>
            <a:ext cx="8077200" cy="4866109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Include a - </a:t>
            </a:r>
            <a:r>
              <a:rPr lang="en-US" sz="2400" dirty="0" smtClean="0"/>
              <a:t>Foreground</a:t>
            </a:r>
            <a:r>
              <a:rPr lang="en-US" sz="2400" dirty="0"/>
              <a:t>, middle ground and background</a:t>
            </a:r>
          </a:p>
          <a:p>
            <a:r>
              <a:rPr lang="en-US" sz="2400" dirty="0"/>
              <a:t>Foreground – detail and brighter </a:t>
            </a:r>
            <a:r>
              <a:rPr lang="en-US" sz="2400" dirty="0" smtClean="0"/>
              <a:t>– </a:t>
            </a:r>
            <a:r>
              <a:rPr lang="en-US" sz="2400" dirty="0" smtClean="0"/>
              <a:t>usually paint last</a:t>
            </a:r>
          </a:p>
          <a:p>
            <a:r>
              <a:rPr lang="en-US" sz="2400" dirty="0" smtClean="0"/>
              <a:t>Middle </a:t>
            </a:r>
            <a:r>
              <a:rPr lang="en-US" sz="2400" dirty="0"/>
              <a:t>ground – a little less detail and duller </a:t>
            </a:r>
            <a:r>
              <a:rPr lang="en-US" sz="2400" dirty="0" smtClean="0"/>
              <a:t>– paint second</a:t>
            </a:r>
            <a:endParaRPr lang="en-US" sz="2400" dirty="0"/>
          </a:p>
          <a:p>
            <a:r>
              <a:rPr lang="en-US" sz="2400" dirty="0" smtClean="0"/>
              <a:t>Background </a:t>
            </a:r>
            <a:r>
              <a:rPr lang="en-US" sz="2400" dirty="0"/>
              <a:t>– dullest(atmospheric perspective) and the least amount of </a:t>
            </a:r>
            <a:r>
              <a:rPr lang="en-US" sz="2400" dirty="0" smtClean="0"/>
              <a:t>detail -paint first</a:t>
            </a:r>
            <a:endParaRPr lang="en-US" sz="2400" dirty="0"/>
          </a:p>
          <a:p>
            <a:r>
              <a:rPr lang="en-US" sz="2400" dirty="0" smtClean="0"/>
              <a:t>Everyone that enters the </a:t>
            </a:r>
            <a:r>
              <a:rPr lang="en-US" sz="2400" dirty="0"/>
              <a:t>contest – </a:t>
            </a:r>
            <a:r>
              <a:rPr lang="en-US" sz="2400" dirty="0" smtClean="0"/>
              <a:t>get’s a free </a:t>
            </a:r>
            <a:r>
              <a:rPr lang="en-US" sz="2400" dirty="0"/>
              <a:t>t-shirt </a:t>
            </a:r>
            <a:endParaRPr lang="en-US" sz="2400" dirty="0"/>
          </a:p>
          <a:p>
            <a:r>
              <a:rPr lang="en-US" sz="2400" dirty="0" smtClean="0"/>
              <a:t>Top </a:t>
            </a:r>
            <a:r>
              <a:rPr lang="en-US" sz="2400" dirty="0"/>
              <a:t>prizes, </a:t>
            </a:r>
            <a:r>
              <a:rPr lang="en-US" sz="2400" dirty="0" smtClean="0"/>
              <a:t>$</a:t>
            </a:r>
            <a:r>
              <a:rPr lang="en-US" sz="2400" dirty="0"/>
              <a:t>100-!</a:t>
            </a:r>
          </a:p>
        </p:txBody>
      </p:sp>
      <p:pic>
        <p:nvPicPr>
          <p:cNvPr id="4" name="Picture 2" descr="Image result for photo of landscape showing the background, middleground, and fore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41" y="141217"/>
            <a:ext cx="3164274" cy="24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41" y="2668366"/>
            <a:ext cx="3197225" cy="23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ogden trai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2" y="286603"/>
            <a:ext cx="8066087" cy="62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383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1490</TotalTime>
  <Words>311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2.8.2019</vt:lpstr>
      <vt:lpstr>In your hanging file find:</vt:lpstr>
      <vt:lpstr>The Site is Interactive so you can check out the trails and see some pictures of them</vt:lpstr>
      <vt:lpstr>Agenda 2.7.2019</vt:lpstr>
      <vt:lpstr>What do you think a landscape needs to have to give it depth? </vt:lpstr>
      <vt:lpstr>Dividing a landscape</vt:lpstr>
      <vt:lpstr>How to show atmospheric perspective </vt:lpstr>
      <vt:lpstr>Project Expectations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Ogden Trails Landscape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3.5.2018</dc:title>
  <dc:creator>Erica Lyon</dc:creator>
  <cp:lastModifiedBy>Erica Lyon</cp:lastModifiedBy>
  <cp:revision>8</cp:revision>
  <dcterms:created xsi:type="dcterms:W3CDTF">2018-03-05T14:22:56Z</dcterms:created>
  <dcterms:modified xsi:type="dcterms:W3CDTF">2019-02-08T15:09:01Z</dcterms:modified>
</cp:coreProperties>
</file>