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718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den4arts.org/competitions/" TargetMode="External"/><Relationship Id="rId2" Type="http://schemas.openxmlformats.org/officeDocument/2006/relationships/hyperlink" Target="https://www.artandwriting.org/what-we-do/the-awards/categories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ricalyonart.com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Day Drawing/Painting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8.19.2019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1179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0" y="1524000"/>
            <a:ext cx="5181600" cy="388620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849848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473966"/>
            <a:ext cx="7162800" cy="5372101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1821890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614189" y="177801"/>
            <a:ext cx="8963622" cy="1206501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1" y="1431926"/>
            <a:ext cx="7234767" cy="5426075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3834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7095" y="924475"/>
            <a:ext cx="7765322" cy="970450"/>
          </a:xfrm>
        </p:spPr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7108" y="1894925"/>
            <a:ext cx="4023361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94" y="1894926"/>
            <a:ext cx="3735977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about </a:t>
            </a:r>
            <a:r>
              <a:rPr lang="en-US" dirty="0"/>
              <a:t>A</a:t>
            </a:r>
            <a:r>
              <a:rPr lang="en-US" dirty="0" smtClean="0"/>
              <a:t>rt</a:t>
            </a:r>
            <a:r>
              <a:rPr dirty="0" smtClean="0"/>
              <a:t> </a:t>
            </a:r>
            <a:r>
              <a:rPr lang="en-US" dirty="0"/>
              <a:t>C</a:t>
            </a:r>
            <a:r>
              <a:rPr dirty="0" smtClean="0"/>
              <a:t>lass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112108" y="2095058"/>
            <a:ext cx="10149016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b="1" dirty="0" smtClean="0"/>
              <a:t>Everyone </a:t>
            </a:r>
            <a:r>
              <a:rPr sz="3200" b="1" dirty="0"/>
              <a:t>and thing has value, treat it as </a:t>
            </a:r>
            <a:r>
              <a:rPr sz="3200" b="1" dirty="0" smtClean="0"/>
              <a:t>such</a:t>
            </a:r>
            <a:endParaRPr lang="en-US" sz="3200" b="1" dirty="0" smtClean="0"/>
          </a:p>
          <a:p>
            <a:pPr>
              <a:defRPr sz="2400"/>
            </a:pPr>
            <a:endParaRPr lang="en-US" sz="3200" b="1" dirty="0" smtClean="0"/>
          </a:p>
          <a:p>
            <a:pPr>
              <a:defRPr sz="2400"/>
            </a:pPr>
            <a:r>
              <a:rPr lang="en-US" sz="3200" dirty="0"/>
              <a:t>Learning needs to be fun, challenging, and applied</a:t>
            </a:r>
          </a:p>
          <a:p>
            <a:pPr marL="0" indent="0">
              <a:buNone/>
              <a:defRPr sz="2400"/>
            </a:pPr>
            <a:endParaRPr sz="3200" b="1" dirty="0"/>
          </a:p>
          <a:p>
            <a:pPr>
              <a:defRPr sz="2400"/>
            </a:pPr>
            <a:r>
              <a:rPr lang="en-US" sz="3200" dirty="0"/>
              <a:t>Self-awareness is crucial in art, being able to take risks, and challenge yourself is key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12193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2280291" y="2236947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</a:t>
            </a:r>
            <a:r>
              <a:rPr sz="3600" dirty="0" smtClean="0"/>
              <a:t>spell</a:t>
            </a:r>
            <a:endParaRPr lang="en-US" sz="3600" dirty="0" smtClean="0"/>
          </a:p>
          <a:p>
            <a:pPr marL="815038" indent="0">
              <a:buNone/>
            </a:pPr>
            <a:endParaRPr sz="3600" dirty="0"/>
          </a:p>
          <a:p>
            <a:pPr marL="1043638"/>
            <a:r>
              <a:rPr sz="3600" dirty="0"/>
              <a:t>It take me a few months to memorize names</a:t>
            </a:r>
          </a:p>
        </p:txBody>
      </p:sp>
    </p:spTree>
    <p:extLst>
      <p:ext uri="{BB962C8B-B14F-4D97-AF65-F5344CB8AC3E}">
        <p14:creationId xmlns:p14="http://schemas.microsoft.com/office/powerpoint/2010/main" val="2804490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3795253" y="254487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3795253" y="1580050"/>
            <a:ext cx="6542547" cy="4757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</a:t>
            </a:r>
            <a:r>
              <a:rPr sz="3200" b="1" dirty="0" smtClean="0"/>
              <a:t>food</a:t>
            </a:r>
            <a:r>
              <a:rPr lang="en-US" sz="3200" b="1" dirty="0" smtClean="0"/>
              <a:t> or</a:t>
            </a:r>
            <a:r>
              <a:rPr sz="3200" b="1" dirty="0" smtClean="0"/>
              <a:t> candy</a:t>
            </a:r>
            <a:endParaRPr lang="en-US" sz="3200" b="1" dirty="0" smtClean="0"/>
          </a:p>
          <a:p>
            <a:pPr>
              <a:buSzPct val="80000"/>
            </a:pPr>
            <a:r>
              <a:rPr sz="3200" dirty="0" smtClean="0"/>
              <a:t>Let </a:t>
            </a:r>
            <a:r>
              <a:rPr sz="3200" dirty="0"/>
              <a:t>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/>
              <a:t>studio time </a:t>
            </a:r>
            <a:r>
              <a:rPr sz="3200" dirty="0"/>
              <a:t>he 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2120138" cy="28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72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2130518" y="68063"/>
            <a:ext cx="7765322" cy="9704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1626477" y="764629"/>
            <a:ext cx="8954813" cy="66845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Disclosures 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Recycling,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All art supplies you need for class will either be at your table, at the door to pick up or on the back counter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Tables and chairs - we move, they move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Art work will stay in your class folder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Daily SCOTS Points – based on class expectations SCOTS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Hall Pass – you will get three, they will be printed on a paper that can fit in your binder</a:t>
            </a:r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dirty="0"/>
              <a:t>Not during lecture, critique, or demo time, only studio time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lang="en-US" dirty="0"/>
              <a:t>Not during the 1</a:t>
            </a:r>
            <a:r>
              <a:rPr lang="en-US" baseline="28888" dirty="0"/>
              <a:t>st</a:t>
            </a:r>
            <a:r>
              <a:rPr lang="en-US"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lang="en-US"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Website! – </a:t>
            </a:r>
            <a:r>
              <a:rPr lang="en-US"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Questions?</a:t>
            </a:r>
            <a:endParaRPr lang="en-US" sz="2400" dirty="0"/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53600" y="152398"/>
            <a:ext cx="723900" cy="1162628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007512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2138401" y="0"/>
            <a:ext cx="7765322" cy="97045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Art Shows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784342" y="810192"/>
            <a:ext cx="8473440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Art Competitions 2018-19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Painting Fundraiser – help AP pay for their exam and work at the football games painting faces for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Friday Art Stroll – The Local Artisan Collective October and December 2018 6-8pm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Winter Art Show &amp; Music Concert in the Commons at BLHS December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Scholastic Art Competition due Dec. 4</a:t>
            </a:r>
            <a:r>
              <a:rPr lang="en-US" baseline="30000" dirty="0"/>
              <a:t>th</a:t>
            </a:r>
            <a:r>
              <a:rPr lang="en-US" dirty="0"/>
              <a:t>, 2018 for more information go to: </a:t>
            </a:r>
            <a:r>
              <a:rPr lang="en-US" u="sng" dirty="0">
                <a:hlinkClick r:id="rId2"/>
              </a:rPr>
              <a:t>https://www.artandwriting.org/what-we-do/the-awards/categories/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Eccles Petite Impressions (under 8x8”) at Eccles Art Center in Dec. For more info visit: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Senate Art Contest TBA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State Art Show mid-Jan.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Ogden Trails Network 3</a:t>
            </a:r>
            <a:r>
              <a:rPr lang="en-US" baseline="30000" dirty="0"/>
              <a:t>rd</a:t>
            </a:r>
            <a:r>
              <a:rPr lang="en-US" dirty="0"/>
              <a:t> Annual Art Competition February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Weber County Health Department Art Competition February/March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HOPE Art Competition around February or March of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 Gala in the commons at BL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Festival of Arts Beginning of April 2019 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 Art Competition Beginning of May 2019 at Eccles Art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Painting Competition at Eccles Art Center for more information: </a:t>
            </a:r>
            <a:r>
              <a:rPr lang="en-US" u="sng" dirty="0">
                <a:hlinkClick r:id="rId3"/>
              </a:rPr>
              <a:t>http://www.ogden4arts.org/competitions/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49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Disclosure together – did last class</a:t>
            </a:r>
          </a:p>
          <a:p>
            <a:r>
              <a:rPr lang="en-US" dirty="0" smtClean="0"/>
              <a:t>Turn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0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to Drawing/Painting 3</a:t>
            </a:r>
            <a:br>
              <a:rPr lang="en-US" dirty="0" smtClean="0"/>
            </a:br>
            <a:r>
              <a:rPr lang="en-US" dirty="0" smtClean="0"/>
              <a:t>8.19.2019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At the door you will need to pick up:</a:t>
            </a:r>
          </a:p>
          <a:p>
            <a:pPr lvl="1"/>
            <a:r>
              <a:rPr lang="en-US" sz="4400" dirty="0" smtClean="0"/>
              <a:t>Class survey</a:t>
            </a:r>
          </a:p>
          <a:p>
            <a:pPr lvl="1"/>
            <a:r>
              <a:rPr lang="en-US" sz="4400" dirty="0" smtClean="0"/>
              <a:t>A </a:t>
            </a:r>
            <a:r>
              <a:rPr lang="en-US" sz="4400" dirty="0" smtClean="0"/>
              <a:t>disclosure</a:t>
            </a:r>
            <a:endParaRPr lang="en-US" sz="4400" dirty="0" smtClean="0"/>
          </a:p>
          <a:p>
            <a:r>
              <a:rPr lang="en-US" sz="4400" dirty="0" smtClean="0"/>
              <a:t>Please s</a:t>
            </a:r>
            <a:r>
              <a:rPr lang="en-US" sz="4400" dirty="0" smtClean="0"/>
              <a:t>tart </a:t>
            </a:r>
            <a:r>
              <a:rPr lang="en-US" sz="4400" dirty="0" smtClean="0"/>
              <a:t>on survey for Drawing/Painting 3</a:t>
            </a:r>
            <a:endParaRPr lang="en-US" sz="4400" dirty="0"/>
          </a:p>
          <a:p>
            <a:r>
              <a:rPr lang="en-US" sz="4400" dirty="0" smtClean="0"/>
              <a:t>Thank </a:t>
            </a:r>
            <a:r>
              <a:rPr lang="en-US" sz="4400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8278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dirty="0"/>
              <a:t>Bell Work - BW</a:t>
            </a:r>
          </a:p>
          <a:p>
            <a:pPr marL="1043638"/>
            <a:r>
              <a:rPr dirty="0"/>
              <a:t>Agenda</a:t>
            </a:r>
            <a:r>
              <a:rPr lang="en-US" dirty="0"/>
              <a:t>, reminders, review last class</a:t>
            </a:r>
            <a:endParaRPr dirty="0"/>
          </a:p>
          <a:p>
            <a:pPr marL="1043638"/>
            <a:r>
              <a:rPr dirty="0"/>
              <a:t>Lesson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demos, mini lectures, etc.</a:t>
            </a:r>
          </a:p>
          <a:p>
            <a:pPr marL="1043638"/>
            <a:r>
              <a:rPr lang="en-US" dirty="0"/>
              <a:t>Studio Time! - Creating your art!</a:t>
            </a:r>
            <a:endParaRPr dirty="0"/>
          </a:p>
          <a:p>
            <a:pPr marL="1043638"/>
            <a:r>
              <a:rPr dirty="0"/>
              <a:t>Review</a:t>
            </a:r>
            <a:r>
              <a:rPr lang="en-US" dirty="0"/>
              <a:t> – what’s going to happen next class</a:t>
            </a:r>
            <a:endParaRPr dirty="0"/>
          </a:p>
          <a:p>
            <a:pPr marL="1043638"/>
            <a:r>
              <a:rPr dirty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125216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Complete a drawing</a:t>
            </a:r>
          </a:p>
          <a:p>
            <a:pPr lvl="1"/>
            <a:r>
              <a:rPr lang="en-US" sz="4400" dirty="0" smtClean="0"/>
              <a:t>More info about it in a </a:t>
            </a:r>
            <a:r>
              <a:rPr lang="en-US" sz="4400" dirty="0" smtClean="0"/>
              <a:t>second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r>
              <a:rPr lang="en-US" sz="4400" dirty="0" smtClean="0"/>
              <a:t>Learn about an artist who wrapped objects and tied with string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an Artist</a:t>
            </a:r>
            <a:br>
              <a:rPr lang="en-US" dirty="0" smtClean="0"/>
            </a:br>
            <a:r>
              <a:rPr lang="en-US" dirty="0" smtClean="0"/>
              <a:t>Christo and Jeanne-Claude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508251"/>
            <a:ext cx="6110967" cy="3564731"/>
          </a:xfrm>
        </p:spPr>
      </p:pic>
    </p:spTree>
    <p:extLst>
      <p:ext uri="{BB962C8B-B14F-4D97-AF65-F5344CB8AC3E}">
        <p14:creationId xmlns:p14="http://schemas.microsoft.com/office/powerpoint/2010/main" val="16612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5421406" cy="44958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3352800" cy="4413380"/>
          </a:xfrm>
        </p:spPr>
      </p:pic>
    </p:spTree>
    <p:extLst>
      <p:ext uri="{BB962C8B-B14F-4D97-AF65-F5344CB8AC3E}">
        <p14:creationId xmlns:p14="http://schemas.microsoft.com/office/powerpoint/2010/main" val="7164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5753100" cy="4623400"/>
          </a:xfrm>
        </p:spPr>
      </p:pic>
    </p:spTree>
    <p:extLst>
      <p:ext uri="{BB962C8B-B14F-4D97-AF65-F5344CB8AC3E}">
        <p14:creationId xmlns:p14="http://schemas.microsoft.com/office/powerpoint/2010/main" val="278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066801"/>
            <a:ext cx="5832113" cy="4525963"/>
          </a:xfrm>
        </p:spPr>
      </p:pic>
    </p:spTree>
    <p:extLst>
      <p:ext uri="{BB962C8B-B14F-4D97-AF65-F5344CB8AC3E}">
        <p14:creationId xmlns:p14="http://schemas.microsoft.com/office/powerpoint/2010/main" val="4399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79" y="1600201"/>
            <a:ext cx="7169842" cy="4525963"/>
          </a:xfrm>
        </p:spPr>
      </p:pic>
    </p:spTree>
    <p:extLst>
      <p:ext uri="{BB962C8B-B14F-4D97-AF65-F5344CB8AC3E}">
        <p14:creationId xmlns:p14="http://schemas.microsoft.com/office/powerpoint/2010/main" val="22438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49" y="1600201"/>
            <a:ext cx="6829903" cy="4525963"/>
          </a:xfrm>
        </p:spPr>
      </p:pic>
    </p:spTree>
    <p:extLst>
      <p:ext uri="{BB962C8B-B14F-4D97-AF65-F5344CB8AC3E}">
        <p14:creationId xmlns:p14="http://schemas.microsoft.com/office/powerpoint/2010/main" val="3344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7999800" cy="5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1"/>
            <a:ext cx="4191000" cy="6286501"/>
          </a:xfrm>
        </p:spPr>
      </p:pic>
    </p:spTree>
    <p:extLst>
      <p:ext uri="{BB962C8B-B14F-4D97-AF65-F5344CB8AC3E}">
        <p14:creationId xmlns:p14="http://schemas.microsoft.com/office/powerpoint/2010/main" val="32148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 you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Scissors</a:t>
            </a:r>
          </a:p>
          <a:p>
            <a:r>
              <a:rPr lang="en-US" dirty="0" smtClean="0"/>
              <a:t>Glue stick</a:t>
            </a:r>
          </a:p>
          <a:p>
            <a:r>
              <a:rPr lang="en-US" dirty="0" smtClean="0"/>
              <a:t>Paper – pick out different papers that you like</a:t>
            </a:r>
          </a:p>
          <a:p>
            <a:r>
              <a:rPr lang="en-US" dirty="0" smtClean="0"/>
              <a:t>Cardboard </a:t>
            </a:r>
          </a:p>
          <a:p>
            <a:r>
              <a:rPr lang="en-US" dirty="0" smtClean="0"/>
              <a:t>Take your supplies back to your seat</a:t>
            </a:r>
          </a:p>
          <a:p>
            <a:r>
              <a:rPr lang="en-US" dirty="0" smtClean="0"/>
              <a:t>Please </a:t>
            </a:r>
            <a:r>
              <a:rPr lang="en-US" dirty="0"/>
              <a:t>be </a:t>
            </a:r>
            <a:r>
              <a:rPr lang="en-US" b="1" dirty="0">
                <a:solidFill>
                  <a:srgbClr val="00B0F0"/>
                </a:solidFill>
              </a:rPr>
              <a:t>ready</a:t>
            </a:r>
            <a:r>
              <a:rPr lang="en-US" dirty="0"/>
              <a:t> with all your supplies </a:t>
            </a:r>
            <a:r>
              <a:rPr lang="en-US" dirty="0" smtClean="0"/>
              <a:t>and wait for instructions once everyone has found their way back to their seat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75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90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7185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4885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9548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487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406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5754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9374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600201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030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Draw an object that is being strangled, tangled or tied in string</a:t>
            </a:r>
          </a:p>
          <a:p>
            <a:pPr lvl="1"/>
            <a:r>
              <a:rPr lang="en-US" sz="2800" dirty="0" smtClean="0"/>
              <a:t>This could be an object you have or one you find in the room</a:t>
            </a:r>
          </a:p>
          <a:p>
            <a:pPr lvl="1"/>
            <a:r>
              <a:rPr lang="en-US" sz="2800" dirty="0" smtClean="0"/>
              <a:t>I’d take a picture of the object and change the image to B&amp;W to get better </a:t>
            </a:r>
            <a:r>
              <a:rPr lang="en-US" sz="2800" dirty="0" smtClean="0"/>
              <a:t>contrast</a:t>
            </a:r>
          </a:p>
          <a:p>
            <a:r>
              <a:rPr lang="en-US" sz="3200" dirty="0" smtClean="0"/>
              <a:t>If it’s easier for you to just draw the string, then do that instead of adding another object to it.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2800" dirty="0" smtClean="0"/>
              <a:t>This is due by the end of class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69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46" y="112987"/>
            <a:ext cx="7765322" cy="97045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Ready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Looks like:</a:t>
            </a:r>
          </a:p>
          <a:p>
            <a:pPr lvl="1"/>
            <a:r>
              <a:rPr lang="en-US" b="1" dirty="0"/>
              <a:t>Eyes forward</a:t>
            </a:r>
          </a:p>
          <a:p>
            <a:pPr lvl="1"/>
            <a:r>
              <a:rPr lang="en-US" b="1" dirty="0"/>
              <a:t>Materials picked up and in front of you</a:t>
            </a:r>
          </a:p>
          <a:p>
            <a:pPr lvl="1"/>
            <a:r>
              <a:rPr lang="en-US" b="1" dirty="0"/>
              <a:t>Phone away(preferably in your bag so the vibration doesn’t distract you)</a:t>
            </a:r>
          </a:p>
          <a:p>
            <a:r>
              <a:rPr lang="en-US" sz="2400" b="1" dirty="0"/>
              <a:t>Sounds like:</a:t>
            </a:r>
          </a:p>
          <a:p>
            <a:pPr lvl="1"/>
            <a:r>
              <a:rPr lang="en-US" b="1" dirty="0"/>
              <a:t>Lecture environment to start so that we all can hear instructions</a:t>
            </a:r>
          </a:p>
          <a:p>
            <a:pPr lvl="1"/>
            <a:r>
              <a:rPr lang="en-US" b="1" dirty="0"/>
              <a:t>Questions, please ask, someone else probably has the same question as you</a:t>
            </a:r>
          </a:p>
          <a:p>
            <a:pPr marL="3690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56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 </a:t>
            </a:r>
            <a:br>
              <a:rPr lang="en-US" dirty="0" smtClean="0"/>
            </a:br>
            <a:r>
              <a:rPr lang="en-US" dirty="0" smtClean="0"/>
              <a:t>8.28.2019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Hand Drawings</a:t>
            </a:r>
          </a:p>
          <a:p>
            <a:r>
              <a:rPr lang="en-US" sz="5400" dirty="0" smtClean="0"/>
              <a:t>Don’t worry we will learn some ways to ‘cheat’ to make it easier to draw hands</a:t>
            </a:r>
          </a:p>
        </p:txBody>
      </p:sp>
    </p:spTree>
    <p:extLst>
      <p:ext uri="{BB962C8B-B14F-4D97-AF65-F5344CB8AC3E}">
        <p14:creationId xmlns:p14="http://schemas.microsoft.com/office/powerpoint/2010/main" val="10798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428" y="1732450"/>
            <a:ext cx="8686800" cy="475506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Survey – bell work</a:t>
            </a:r>
          </a:p>
          <a:p>
            <a:r>
              <a:rPr lang="en-US" sz="2400" dirty="0" smtClean="0"/>
              <a:t>Gather </a:t>
            </a:r>
            <a:r>
              <a:rPr lang="en-US" sz="2400" b="1" dirty="0">
                <a:solidFill>
                  <a:srgbClr val="00B0F0"/>
                </a:solidFill>
              </a:rPr>
              <a:t>supplies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Reminder </a:t>
            </a:r>
            <a:r>
              <a:rPr lang="en-US" sz="2400" dirty="0"/>
              <a:t>of what being </a:t>
            </a:r>
            <a:r>
              <a:rPr lang="en-US" sz="2400" b="1" dirty="0">
                <a:solidFill>
                  <a:srgbClr val="00B0F0"/>
                </a:solidFill>
              </a:rPr>
              <a:t>ready</a:t>
            </a:r>
            <a:r>
              <a:rPr lang="en-US" sz="2400" dirty="0"/>
              <a:t> in class looks like and sounds like</a:t>
            </a:r>
          </a:p>
          <a:p>
            <a:r>
              <a:rPr lang="en-US" sz="2400" dirty="0"/>
              <a:t>Who’s Mrs. Lyon and Who are all of YOU!</a:t>
            </a:r>
          </a:p>
          <a:p>
            <a:r>
              <a:rPr lang="en-US" sz="2400" dirty="0"/>
              <a:t>Quick FYIs about the class</a:t>
            </a:r>
          </a:p>
          <a:p>
            <a:r>
              <a:rPr lang="en-US" sz="2400" dirty="0"/>
              <a:t>Disclosure </a:t>
            </a:r>
            <a:r>
              <a:rPr lang="en-US" sz="2400" dirty="0" smtClean="0"/>
              <a:t>– we did last class</a:t>
            </a:r>
            <a:endParaRPr lang="en-US" sz="2400" dirty="0"/>
          </a:p>
          <a:p>
            <a:r>
              <a:rPr lang="en-US" sz="2400" dirty="0"/>
              <a:t>Class Routine</a:t>
            </a:r>
          </a:p>
          <a:p>
            <a:r>
              <a:rPr lang="en-US" sz="2400" dirty="0"/>
              <a:t>Start first </a:t>
            </a:r>
            <a:r>
              <a:rPr lang="en-US" sz="2400" dirty="0" smtClean="0"/>
              <a:t>project - HIVE</a:t>
            </a:r>
            <a:endParaRPr lang="en-US" sz="2400" dirty="0"/>
          </a:p>
          <a:p>
            <a:r>
              <a:rPr lang="en-US" sz="2400" dirty="0"/>
              <a:t>Dem &amp; visual notes</a:t>
            </a:r>
          </a:p>
          <a:p>
            <a:r>
              <a:rPr lang="en-US" sz="2400" dirty="0" smtClean="0"/>
              <a:t>Exit </a:t>
            </a:r>
            <a:r>
              <a:rPr lang="en-US" sz="2400" dirty="0"/>
              <a:t>Ticket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Questions</a:t>
            </a:r>
            <a:r>
              <a:rPr lang="en-US" sz="2400" dirty="0"/>
              <a:t> about today?</a:t>
            </a:r>
          </a:p>
        </p:txBody>
      </p:sp>
    </p:spTree>
    <p:extLst>
      <p:ext uri="{BB962C8B-B14F-4D97-AF65-F5344CB8AC3E}">
        <p14:creationId xmlns:p14="http://schemas.microsoft.com/office/powerpoint/2010/main" val="26250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101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1439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6" y="2667001"/>
            <a:ext cx="9151149" cy="2763901"/>
          </a:xfrm>
        </p:spPr>
      </p:pic>
    </p:spTree>
    <p:extLst>
      <p:ext uri="{BB962C8B-B14F-4D97-AF65-F5344CB8AC3E}">
        <p14:creationId xmlns:p14="http://schemas.microsoft.com/office/powerpoint/2010/main" val="19445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 rot="5400000">
            <a:off x="5391150" y="2108819"/>
            <a:ext cx="5167148" cy="941552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5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2309648" y="420415"/>
            <a:ext cx="5194300" cy="5986254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endParaRPr lang="en-US" sz="2400" b="1" dirty="0"/>
          </a:p>
          <a:p>
            <a:pPr>
              <a:buClr>
                <a:srgbClr val="000000"/>
              </a:buClr>
            </a:pPr>
            <a:r>
              <a:rPr lang="en-US" sz="2400" b="1" dirty="0"/>
              <a:t>A</a:t>
            </a:r>
            <a:r>
              <a:rPr sz="2400" b="1" dirty="0"/>
              <a:t>rt </a:t>
            </a:r>
            <a:r>
              <a:rPr lang="en-US" sz="2400" b="1" dirty="0"/>
              <a:t>S</a:t>
            </a:r>
            <a:r>
              <a:rPr sz="2400" b="1" dirty="0"/>
              <a:t>hows</a:t>
            </a:r>
          </a:p>
          <a:p>
            <a:pPr>
              <a:buClr>
                <a:srgbClr val="000000"/>
              </a:buClr>
            </a:pPr>
            <a:r>
              <a:rPr sz="2400" u="sng" dirty="0"/>
              <a:t>in Ogden</a:t>
            </a:r>
            <a:endParaRPr lang="en-US" sz="2400" u="sng" dirty="0"/>
          </a:p>
          <a:p>
            <a:pPr>
              <a:buClr>
                <a:srgbClr val="000000"/>
              </a:buClr>
            </a:pPr>
            <a:endParaRPr sz="2400" u="sng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/>
              <a:t>The Front – climbing gym</a:t>
            </a:r>
            <a:r>
              <a:rPr lang="en-US" sz="2400" dirty="0"/>
              <a:t>(Dec. 2017)</a:t>
            </a:r>
            <a:endParaRPr sz="24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/>
              <a:t>Café Mercantile – 26</a:t>
            </a:r>
            <a:r>
              <a:rPr sz="2400" baseline="29999" dirty="0"/>
              <a:t>th</a:t>
            </a:r>
            <a:r>
              <a:rPr sz="2400" dirty="0"/>
              <a:t> St.</a:t>
            </a:r>
            <a:endParaRPr lang="en-US" sz="2400" dirty="0"/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Second Track Sports – 12</a:t>
            </a:r>
            <a:r>
              <a:rPr lang="en-US" sz="2400" baseline="30000" dirty="0"/>
              <a:t>th</a:t>
            </a:r>
            <a:r>
              <a:rPr lang="en-US" sz="2400" dirty="0"/>
              <a:t> and Harrison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Blooming Lotus Café – 25</a:t>
            </a:r>
            <a:r>
              <a:rPr lang="en-US" sz="2400" baseline="30000" dirty="0"/>
              <a:t>th</a:t>
            </a:r>
            <a:r>
              <a:rPr lang="en-US" sz="2400" dirty="0"/>
              <a:t>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Gear30 – on Wall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Wasatch Roasting Co.(Nov. 2017)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Eccles Community Art Center State Show – 2 pieces 27</a:t>
            </a:r>
            <a:r>
              <a:rPr lang="en-US" sz="2400" baseline="30000" dirty="0"/>
              <a:t>th</a:t>
            </a:r>
            <a:r>
              <a:rPr lang="en-US" sz="2400" dirty="0"/>
              <a:t> and Jefferson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Eccles Community Art Center will be celebrating their 125 anniversary on Saturday!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464937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602378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1057" y="1717221"/>
            <a:ext cx="7086600" cy="531495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299400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66</TotalTime>
  <Words>905</Words>
  <Application>Microsoft Office PowerPoint</Application>
  <PresentationFormat>Widescreen</PresentationFormat>
  <Paragraphs>131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Corbel</vt:lpstr>
      <vt:lpstr>Wingdings</vt:lpstr>
      <vt:lpstr>Depth</vt:lpstr>
      <vt:lpstr>First Day Drawing/Painting 3</vt:lpstr>
      <vt:lpstr>Welcome Back to Drawing/Painting 3 8.19.2019</vt:lpstr>
      <vt:lpstr>Supplies you will need</vt:lpstr>
      <vt:lpstr>Ready</vt:lpstr>
      <vt:lpstr>Agenda 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 about Art Class</vt:lpstr>
      <vt:lpstr>Lyon’s faults</vt:lpstr>
      <vt:lpstr>Griffin</vt:lpstr>
      <vt:lpstr>Quick FYIs</vt:lpstr>
      <vt:lpstr>Art Shows</vt:lpstr>
      <vt:lpstr>Disclosure</vt:lpstr>
      <vt:lpstr>Class Routine Each Day</vt:lpstr>
      <vt:lpstr>Goal for Today’s Class</vt:lpstr>
      <vt:lpstr>Explore an Artist Christo and Jeanne-Claude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Studio Time</vt:lpstr>
      <vt:lpstr>Next Class  8.28.2019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Drawing/Painting 3</dc:title>
  <dc:creator>Erica Lyon</dc:creator>
  <cp:lastModifiedBy>Erica Lyon</cp:lastModifiedBy>
  <cp:revision>7</cp:revision>
  <dcterms:created xsi:type="dcterms:W3CDTF">2018-08-21T13:49:52Z</dcterms:created>
  <dcterms:modified xsi:type="dcterms:W3CDTF">2019-08-16T21:42:50Z</dcterms:modified>
</cp:coreProperties>
</file>