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8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F50EB-433E-449F-8549-B30BEE5AF6C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0FD-FFBC-4AF1-9174-DECB4E90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4" y="301375"/>
            <a:ext cx="8119188" cy="979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/>
              <a:t>1.7.2020 Day 1 Mandalas</a:t>
            </a:r>
          </a:p>
          <a:p>
            <a:r>
              <a:rPr lang="en-US" sz="3200" dirty="0" smtClean="0"/>
              <a:t>Set up your index card like this one -----------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endParaRPr lang="en-US" sz="3200" dirty="0"/>
          </a:p>
          <a:p>
            <a:r>
              <a:rPr lang="en-US" sz="3200" dirty="0" smtClean="0"/>
              <a:t>Write down something you remember from each month that happened last year</a:t>
            </a:r>
            <a:endParaRPr lang="en-US" sz="3200" dirty="0"/>
          </a:p>
          <a:p>
            <a:r>
              <a:rPr lang="en-US" sz="3200" dirty="0" smtClean="0"/>
              <a:t>Do the same thing for 2020, but write down something you want to happen or things that you know will be going on that month</a:t>
            </a:r>
            <a:endParaRPr lang="en-US" sz="3200" dirty="0"/>
          </a:p>
          <a:p>
            <a:r>
              <a:rPr lang="en-US" sz="3200" dirty="0" smtClean="0"/>
              <a:t>We are going to make a mandala for the last year and year coming up</a:t>
            </a:r>
            <a:endParaRPr lang="en-US" sz="3200" dirty="0"/>
          </a:p>
          <a:p>
            <a:r>
              <a:rPr lang="en-US" sz="3200" dirty="0" smtClean="0"/>
              <a:t>This will just be a two day project(Thursday’s classes will only be 50 minutes so try to get most of the project done today and finish it up Thursday)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7257" r="12766" b="4739"/>
          <a:stretch/>
        </p:blipFill>
        <p:spPr>
          <a:xfrm>
            <a:off x="8472197" y="74645"/>
            <a:ext cx="3797559" cy="2830070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97" y="3408469"/>
            <a:ext cx="2622320" cy="2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Reminders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5947" cy="4351338"/>
          </a:xfrm>
        </p:spPr>
        <p:txBody>
          <a:bodyPr/>
          <a:lstStyle/>
          <a:p>
            <a:r>
              <a:rPr lang="en-US" dirty="0" smtClean="0"/>
              <a:t>Please bring back any checked out supplies</a:t>
            </a:r>
          </a:p>
          <a:p>
            <a:r>
              <a:rPr lang="en-US" dirty="0" smtClean="0"/>
              <a:t>Pay your fee so you can take your art supplies home</a:t>
            </a:r>
          </a:p>
          <a:p>
            <a:r>
              <a:rPr lang="en-US" dirty="0" smtClean="0"/>
              <a:t>Double check your schedule</a:t>
            </a:r>
          </a:p>
          <a:p>
            <a:r>
              <a:rPr lang="en-US" dirty="0" smtClean="0"/>
              <a:t>If you need to make any changes do it this week, so you don’t get charged $</a:t>
            </a:r>
          </a:p>
          <a:p>
            <a:r>
              <a:rPr lang="en-US" dirty="0" smtClean="0"/>
              <a:t>Thursday is a mini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30" y="2132023"/>
            <a:ext cx="2564881" cy="192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455" b="30182"/>
          <a:stretch/>
        </p:blipFill>
        <p:spPr>
          <a:xfrm rot="5400000">
            <a:off x="6529379" y="1068374"/>
            <a:ext cx="2826415" cy="320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0" t="18006" r="41905" b="24724"/>
          <a:stretch/>
        </p:blipFill>
        <p:spPr>
          <a:xfrm rot="5400000">
            <a:off x="8492707" y="3074736"/>
            <a:ext cx="2540446" cy="46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53363"/>
              </p:ext>
            </p:extLst>
          </p:nvPr>
        </p:nvGraphicFramePr>
        <p:xfrm>
          <a:off x="158620" y="289249"/>
          <a:ext cx="11859205" cy="6255342"/>
        </p:xfrm>
        <a:graphic>
          <a:graphicData uri="http://schemas.openxmlformats.org/drawingml/2006/table">
            <a:tbl>
              <a:tblPr/>
              <a:tblGrid>
                <a:gridCol w="2371841"/>
                <a:gridCol w="2371841"/>
                <a:gridCol w="304177"/>
                <a:gridCol w="2136710"/>
                <a:gridCol w="4674636"/>
              </a:tblGrid>
              <a:tr h="3070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effectLst/>
                          <a:latin typeface="Arial" panose="020B0604020202020204" pitchFamily="34" charset="0"/>
                        </a:rPr>
                        <a:t>Thursday Jan 9th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0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3600" b="1" dirty="0">
                          <a:effectLst/>
                        </a:rPr>
                        <a:t>Minimum Day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period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7:45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period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8:40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9:30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period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10:25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period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10:30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5th period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12:15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99"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12:15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12:55 PM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(40 minutes)</a:t>
                      </a:r>
                    </a:p>
                  </a:txBody>
                  <a:tcPr marL="26276" marR="26276" marT="17517" marB="1751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 on piece 8 of 15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1825625"/>
            <a:ext cx="729365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Have you signed into my AP recently? – make sure you are taking pictures of your work and start uploading them to </a:t>
            </a:r>
            <a:r>
              <a:rPr lang="en-US" dirty="0" err="1" smtClean="0"/>
              <a:t>myAP</a:t>
            </a:r>
            <a:endParaRPr lang="en-US" dirty="0" smtClean="0"/>
          </a:p>
          <a:p>
            <a:r>
              <a:rPr lang="en-US" dirty="0" smtClean="0"/>
              <a:t>Senior Art Show ECAC</a:t>
            </a:r>
          </a:p>
          <a:p>
            <a:pPr lvl="1"/>
            <a:r>
              <a:rPr lang="en-US" dirty="0" smtClean="0"/>
              <a:t>Opening reception this Friday! Awards will be posted that night!</a:t>
            </a:r>
          </a:p>
          <a:p>
            <a:r>
              <a:rPr lang="en-US" dirty="0" smtClean="0"/>
              <a:t>State Art Show is coming up we can send in 13 pieces from BL, juniors and seniors can enter</a:t>
            </a:r>
          </a:p>
          <a:p>
            <a:r>
              <a:rPr lang="en-US" dirty="0" smtClean="0"/>
              <a:t>April – Festival of Arts – our district art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30" y="2132023"/>
            <a:ext cx="2564881" cy="192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455" b="30182"/>
          <a:stretch/>
        </p:blipFill>
        <p:spPr>
          <a:xfrm rot="5400000">
            <a:off x="7605185" y="225069"/>
            <a:ext cx="2826415" cy="320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0" t="18006" r="41905" b="24724"/>
          <a:stretch/>
        </p:blipFill>
        <p:spPr>
          <a:xfrm rot="5400000">
            <a:off x="8492707" y="3074736"/>
            <a:ext cx="2540446" cy="46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2986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mtClean="0"/>
              <a:t>1.8.2020 Day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2019 &amp; 2020 Mandalas </a:t>
            </a:r>
            <a:br>
              <a:rPr lang="en-US" dirty="0" smtClean="0"/>
            </a:br>
            <a:r>
              <a:rPr lang="en-US" dirty="0" smtClean="0"/>
              <a:t>Due @ the 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turning in your index card with your mandala</a:t>
            </a:r>
          </a:p>
          <a:p>
            <a:r>
              <a:rPr lang="en-US" dirty="0" smtClean="0"/>
              <a:t>You can use: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Designs</a:t>
            </a:r>
          </a:p>
          <a:p>
            <a:pPr lvl="1"/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Words</a:t>
            </a:r>
          </a:p>
          <a:p>
            <a:pPr lvl="2"/>
            <a:r>
              <a:rPr lang="en-US" dirty="0" smtClean="0"/>
              <a:t>To represent what you wrote down for each month</a:t>
            </a:r>
          </a:p>
          <a:p>
            <a:r>
              <a:rPr lang="en-US" dirty="0" smtClean="0"/>
              <a:t>Have fun with this project</a:t>
            </a:r>
          </a:p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And make it your own!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79" y="249772"/>
            <a:ext cx="2350558" cy="31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lendars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97" y="3804356"/>
            <a:ext cx="2671322" cy="26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323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Reminders</vt:lpstr>
      <vt:lpstr>PowerPoint Presentation</vt:lpstr>
      <vt:lpstr>AP on piece 8 of 15</vt:lpstr>
      <vt:lpstr>1.8.2020 Day 2 2019 &amp; 2020 Mandalas  Due @ the end of class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7</cp:revision>
  <dcterms:created xsi:type="dcterms:W3CDTF">2020-01-06T14:35:08Z</dcterms:created>
  <dcterms:modified xsi:type="dcterms:W3CDTF">2020-01-07T21:41:04Z</dcterms:modified>
</cp:coreProperties>
</file>