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EB013F-08A1-4CBA-B775-988E261ED7F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D1515-4AD4-430D-B22F-61BC42FE1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6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B 3.13.2017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E.Lyon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Now take three min. to draw this object, but wait…</a:t>
            </a:r>
          </a:p>
          <a:p>
            <a:r>
              <a:rPr lang="en-US" sz="3600" dirty="0" smtClean="0"/>
              <a:t>Do three different view points of this object</a:t>
            </a:r>
          </a:p>
          <a:p>
            <a:r>
              <a:rPr lang="en-US" sz="3600" dirty="0" smtClean="0"/>
              <a:t>Focus on lines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5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What are we doing with this drawing?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one of the three drawings to transfer to the colored paper</a:t>
            </a:r>
          </a:p>
          <a:p>
            <a:r>
              <a:rPr lang="en-US" dirty="0" smtClean="0"/>
              <a:t>Cut out your image</a:t>
            </a:r>
          </a:p>
          <a:p>
            <a:r>
              <a:rPr lang="en-US" dirty="0" smtClean="0"/>
              <a:t>Flip it</a:t>
            </a:r>
          </a:p>
          <a:p>
            <a:r>
              <a:rPr lang="en-US" dirty="0" smtClean="0"/>
              <a:t>Arrange it</a:t>
            </a:r>
          </a:p>
          <a:p>
            <a:r>
              <a:rPr lang="en-US" dirty="0" smtClean="0"/>
              <a:t>Glue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Cyanotype Prints!</a:t>
            </a:r>
          </a:p>
          <a:p>
            <a:r>
              <a:rPr lang="en-US" dirty="0" smtClean="0"/>
              <a:t>Get in a group of 3-4 people</a:t>
            </a:r>
          </a:p>
          <a:p>
            <a:r>
              <a:rPr lang="en-US" dirty="0" smtClean="0"/>
              <a:t>Pick out one of your objects(smaller is better for this)</a:t>
            </a:r>
          </a:p>
          <a:p>
            <a:r>
              <a:rPr lang="en-US" dirty="0" smtClean="0"/>
              <a:t>Arrange them on a paper</a:t>
            </a:r>
          </a:p>
          <a:p>
            <a:r>
              <a:rPr lang="en-US" dirty="0" smtClean="0"/>
              <a:t>Example Cyanotype Print</a:t>
            </a:r>
          </a:p>
          <a:p>
            <a:r>
              <a:rPr lang="en-US" dirty="0" smtClean="0"/>
              <a:t>Do this with your group</a:t>
            </a:r>
          </a:p>
          <a:p>
            <a:r>
              <a:rPr lang="en-US" dirty="0" smtClean="0"/>
              <a:t>Everyone’s name on the back, so you all get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Assess Grades</a:t>
            </a:r>
          </a:p>
          <a:p>
            <a:pPr lvl="1"/>
            <a:r>
              <a:rPr lang="en-US" dirty="0" smtClean="0"/>
              <a:t>Chart Out Progress</a:t>
            </a:r>
          </a:p>
          <a:p>
            <a:r>
              <a:rPr lang="en-US" dirty="0" smtClean="0"/>
              <a:t>Finish Art we started today and turn in</a:t>
            </a:r>
          </a:p>
          <a:p>
            <a:r>
              <a:rPr lang="en-US" dirty="0" smtClean="0"/>
              <a:t>If you need to check out any supplies or come in after school to finish projects please do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3.13.2017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What did you enjoy the most about class today?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What are you looking forward to this week?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Any worries or concerns about term 3? </a:t>
            </a:r>
          </a:p>
          <a:p>
            <a:r>
              <a:rPr lang="en-US" sz="3200" dirty="0" smtClean="0"/>
              <a:t>See you all Wednesday!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9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3.13.2016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Do you have any of your projects missing right now?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What grade do you currently have in this class?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Are you satisfied with your grade?</a:t>
            </a:r>
          </a:p>
          <a:p>
            <a:pPr marL="457200" lvl="1" indent="0">
              <a:buNone/>
            </a:pPr>
            <a:r>
              <a:rPr lang="en-US" sz="3200" dirty="0" smtClean="0"/>
              <a:t>-  If not, what can you do to improve your grade?</a:t>
            </a:r>
          </a:p>
          <a:p>
            <a:pPr marL="0" indent="0">
              <a:buNone/>
            </a:pPr>
            <a:r>
              <a:rPr lang="en-US" sz="3200" dirty="0" smtClean="0"/>
              <a:t>The last day to turn work in is Thursday this week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Do you have any of your projects missing right now?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What grade do you currently have in this class?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Are you satisfied with your grade?</a:t>
            </a:r>
          </a:p>
          <a:p>
            <a:pPr marL="457200" lvl="1" indent="0">
              <a:buNone/>
            </a:pPr>
            <a:r>
              <a:rPr lang="en-US" sz="3200" dirty="0"/>
              <a:t>-  If not, what can you do to improve your grade?</a:t>
            </a:r>
          </a:p>
          <a:p>
            <a:pPr marL="0" indent="0">
              <a:buNone/>
            </a:pPr>
            <a:r>
              <a:rPr lang="en-US" sz="3200" dirty="0"/>
              <a:t>The last day to turn work in is Thursday this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4000" dirty="0" smtClean="0"/>
              <a:t>Bell Work &amp; Review</a:t>
            </a:r>
          </a:p>
          <a:p>
            <a:r>
              <a:rPr lang="en-US" sz="4000" dirty="0" smtClean="0"/>
              <a:t>Review Bell Work</a:t>
            </a:r>
          </a:p>
          <a:p>
            <a:r>
              <a:rPr lang="en-US" sz="4000" dirty="0" smtClean="0"/>
              <a:t>Grades </a:t>
            </a:r>
          </a:p>
          <a:p>
            <a:r>
              <a:rPr lang="en-US" sz="4000" dirty="0" smtClean="0"/>
              <a:t>This Week</a:t>
            </a:r>
          </a:p>
          <a:p>
            <a:r>
              <a:rPr lang="en-US" sz="4000" dirty="0" smtClean="0"/>
              <a:t>FYI</a:t>
            </a:r>
          </a:p>
          <a:p>
            <a:r>
              <a:rPr lang="en-US" sz="4000" dirty="0" smtClean="0"/>
              <a:t>New Project</a:t>
            </a:r>
            <a:r>
              <a:rPr lang="en-US" sz="4000" dirty="0"/>
              <a:t> </a:t>
            </a:r>
            <a:r>
              <a:rPr lang="en-US" sz="4000" dirty="0" smtClean="0"/>
              <a:t>– finish today</a:t>
            </a:r>
          </a:p>
          <a:p>
            <a:r>
              <a:rPr lang="en-US" sz="4000" dirty="0" smtClean="0"/>
              <a:t>Next Class</a:t>
            </a:r>
          </a:p>
          <a:p>
            <a:r>
              <a:rPr lang="en-US" sz="4000" dirty="0" smtClean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42467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Mon-Wed. normal</a:t>
            </a:r>
          </a:p>
          <a:p>
            <a:r>
              <a:rPr lang="en-US" dirty="0" smtClean="0"/>
              <a:t>Thursday – minimal day, 60 min. classes</a:t>
            </a:r>
          </a:p>
          <a:p>
            <a:r>
              <a:rPr lang="en-US" dirty="0" smtClean="0"/>
              <a:t>Friday – no school for students</a:t>
            </a:r>
          </a:p>
          <a:p>
            <a:pPr lvl="1"/>
            <a:r>
              <a:rPr lang="en-US" dirty="0" smtClean="0"/>
              <a:t>We will start a new project today and finish it Wednesday</a:t>
            </a:r>
          </a:p>
          <a:p>
            <a:r>
              <a:rPr lang="en-US" dirty="0" smtClean="0"/>
              <a:t>New term starts next week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 art fees DUE at the end of the school year</a:t>
            </a:r>
          </a:p>
          <a:p>
            <a:r>
              <a:rPr lang="en-US" sz="4000" dirty="0" smtClean="0"/>
              <a:t>I won’t sign your check out form if you haven’t paid it</a:t>
            </a:r>
          </a:p>
          <a:p>
            <a:r>
              <a:rPr lang="en-US" sz="4000" dirty="0" smtClean="0"/>
              <a:t>So fees will turn into fines for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term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6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Last class you practiced sketching</a:t>
            </a:r>
          </a:p>
          <a:p>
            <a:r>
              <a:rPr lang="en-US" sz="3200" dirty="0" smtClean="0"/>
              <a:t>Take three objects out of your backpack, purse, pockets, etc. </a:t>
            </a:r>
          </a:p>
          <a:p>
            <a:r>
              <a:rPr lang="en-US" sz="3200" dirty="0" smtClean="0"/>
              <a:t>If you don’t have three objects, find three objects around the room</a:t>
            </a:r>
          </a:p>
          <a:p>
            <a:r>
              <a:rPr lang="en-US" sz="3200" dirty="0" smtClean="0"/>
              <a:t>You have one min. GO!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59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Each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paper per object</a:t>
            </a:r>
          </a:p>
          <a:p>
            <a:r>
              <a:rPr lang="en-US" dirty="0" smtClean="0"/>
              <a:t>2 min. to draw each</a:t>
            </a:r>
          </a:p>
          <a:p>
            <a:r>
              <a:rPr lang="en-US" dirty="0" smtClean="0"/>
              <a:t>Fill the page</a:t>
            </a:r>
          </a:p>
          <a:p>
            <a:r>
              <a:rPr lang="en-US" dirty="0" smtClean="0"/>
              <a:t>Start with a basic contour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favorite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Look at your drawings</a:t>
            </a:r>
          </a:p>
          <a:p>
            <a:r>
              <a:rPr lang="en-US" sz="3200" dirty="0" smtClean="0"/>
              <a:t>Pick your favorite drawing</a:t>
            </a:r>
          </a:p>
          <a:p>
            <a:r>
              <a:rPr lang="en-US" sz="3200" dirty="0" smtClean="0"/>
              <a:t>On that drawing somewhere write a response to this question</a:t>
            </a:r>
          </a:p>
          <a:p>
            <a:r>
              <a:rPr lang="en-US" sz="3200" dirty="0" smtClean="0"/>
              <a:t>Out of all three drawings, why(explain) is this drawing your favorite one? </a:t>
            </a:r>
          </a:p>
        </p:txBody>
      </p:sp>
    </p:spTree>
    <p:extLst>
      <p:ext uri="{BB962C8B-B14F-4D97-AF65-F5344CB8AC3E}">
        <p14:creationId xmlns:p14="http://schemas.microsoft.com/office/powerpoint/2010/main" val="3344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482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Art B 3.13.2017</vt:lpstr>
      <vt:lpstr>Bell Work 3.13.2016</vt:lpstr>
      <vt:lpstr>Review Bell Work</vt:lpstr>
      <vt:lpstr>Agenda</vt:lpstr>
      <vt:lpstr>This Week</vt:lpstr>
      <vt:lpstr>FYI</vt:lpstr>
      <vt:lpstr>New Project</vt:lpstr>
      <vt:lpstr>Draw Each Object</vt:lpstr>
      <vt:lpstr>Pick your favorite</vt:lpstr>
      <vt:lpstr>Re-Draw</vt:lpstr>
      <vt:lpstr>Big Picture</vt:lpstr>
      <vt:lpstr>Knowing the big picture</vt:lpstr>
      <vt:lpstr>Extra time</vt:lpstr>
      <vt:lpstr>Next Class</vt:lpstr>
      <vt:lpstr>Exit Pass 3.13.2017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3</cp:revision>
  <cp:lastPrinted>2017-03-13T15:55:47Z</cp:lastPrinted>
  <dcterms:created xsi:type="dcterms:W3CDTF">2017-03-13T13:25:53Z</dcterms:created>
  <dcterms:modified xsi:type="dcterms:W3CDTF">2017-03-13T15:55:55Z</dcterms:modified>
</cp:coreProperties>
</file>