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6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Drawing 2                8.23.2019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962" y="1367482"/>
            <a:ext cx="11804822" cy="4955058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Last pre-assessment – Self-Portrait</a:t>
            </a:r>
          </a:p>
          <a:p>
            <a:endParaRPr lang="en-US" sz="3200" b="1" dirty="0"/>
          </a:p>
          <a:p>
            <a:r>
              <a:rPr lang="en-US" sz="3200" b="1" dirty="0" smtClean="0"/>
              <a:t>Using the mirror in class draw a picture of your face</a:t>
            </a:r>
          </a:p>
          <a:p>
            <a:r>
              <a:rPr lang="en-US" sz="3200" b="1" dirty="0" smtClean="0"/>
              <a:t>Include – eyes, nose, mouth, ears, and hair </a:t>
            </a:r>
          </a:p>
          <a:p>
            <a:r>
              <a:rPr lang="en-US" sz="3200" b="1" dirty="0" smtClean="0"/>
              <a:t>If you have time today shade it</a:t>
            </a:r>
          </a:p>
          <a:p>
            <a:r>
              <a:rPr lang="en-US" sz="3200" b="1" dirty="0" smtClean="0"/>
              <a:t>We might need to finish these up next class</a:t>
            </a:r>
          </a:p>
          <a:p>
            <a:endParaRPr lang="en-US" sz="3200" b="1" dirty="0"/>
          </a:p>
          <a:p>
            <a:r>
              <a:rPr lang="en-US" sz="3200" b="1" dirty="0" smtClean="0"/>
              <a:t>Have a great weekend see you all on Tuesday!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2271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 – Empathy Project Day 3 of 6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835" y="1585520"/>
            <a:ext cx="11937533" cy="4662880"/>
          </a:xfrm>
        </p:spPr>
        <p:txBody>
          <a:bodyPr>
            <a:noAutofit/>
          </a:bodyPr>
          <a:lstStyle/>
          <a:p>
            <a:r>
              <a:rPr lang="en-US" sz="2800" dirty="0" smtClean="0"/>
              <a:t>Taking your thumb nails/sketches figure out which idea you want to continue to work with</a:t>
            </a:r>
          </a:p>
          <a:p>
            <a:r>
              <a:rPr lang="en-US" sz="2800" dirty="0" smtClean="0"/>
              <a:t>If you know where you are going with your work, GO, gather all your supplies and start creating your final piece – remember these are </a:t>
            </a:r>
            <a:r>
              <a:rPr lang="en-US" sz="2800" b="1" dirty="0" smtClean="0"/>
              <a:t>due Tuesday the 3</a:t>
            </a:r>
            <a:r>
              <a:rPr lang="en-US" sz="2800" b="1" baseline="30000" dirty="0" smtClean="0"/>
              <a:t>rd</a:t>
            </a:r>
            <a:r>
              <a:rPr lang="en-US" sz="2800" b="1" dirty="0" smtClean="0"/>
              <a:t> of September</a:t>
            </a:r>
          </a:p>
          <a:p>
            <a:r>
              <a:rPr lang="en-US" sz="2800" dirty="0" smtClean="0"/>
              <a:t>If you aren’t ready to start, look up artist with a similar style or theme of art in relation to what you are creating</a:t>
            </a:r>
          </a:p>
          <a:p>
            <a:r>
              <a:rPr lang="en-US" sz="2800" dirty="0" smtClean="0"/>
              <a:t>If you are still stuck, let’s chat about your idea or chat with someone at your table group</a:t>
            </a:r>
          </a:p>
          <a:p>
            <a:r>
              <a:rPr lang="en-US" sz="2800" b="1" dirty="0"/>
              <a:t>Have a great weekend see you all on Tuesday!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39745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Drawing 1       8.23.2019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870" y="1383957"/>
            <a:ext cx="11384692" cy="4979772"/>
          </a:xfrm>
        </p:spPr>
        <p:txBody>
          <a:bodyPr>
            <a:noAutofit/>
          </a:bodyPr>
          <a:lstStyle/>
          <a:p>
            <a:r>
              <a:rPr lang="en-US" sz="3200" b="1" dirty="0"/>
              <a:t>Last pre-assessment – Self-Portrait</a:t>
            </a:r>
          </a:p>
          <a:p>
            <a:endParaRPr lang="en-US" sz="3200" b="1" dirty="0"/>
          </a:p>
          <a:p>
            <a:r>
              <a:rPr lang="en-US" sz="3200" b="1" dirty="0"/>
              <a:t>Using the mirror in class draw a picture of your face</a:t>
            </a:r>
          </a:p>
          <a:p>
            <a:r>
              <a:rPr lang="en-US" sz="3200" b="1" dirty="0"/>
              <a:t>Include – eyes, nose, mouth, ears, and hair </a:t>
            </a:r>
          </a:p>
          <a:p>
            <a:r>
              <a:rPr lang="en-US" sz="3200" b="1" dirty="0"/>
              <a:t>If you have time today shade it</a:t>
            </a:r>
          </a:p>
          <a:p>
            <a:r>
              <a:rPr lang="en-US" sz="3200" b="1" dirty="0"/>
              <a:t>We might need to finish these up next class</a:t>
            </a:r>
          </a:p>
          <a:p>
            <a:endParaRPr lang="en-US" sz="3200" b="1" dirty="0"/>
          </a:p>
          <a:p>
            <a:r>
              <a:rPr lang="en-US" sz="3200" b="1" dirty="0"/>
              <a:t>Have a great weekend see you all on Tuesday!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446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Painting 2                 8.23.2019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844" y="1333850"/>
            <a:ext cx="11031523" cy="491455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Find your mountain painting from last class</a:t>
            </a:r>
          </a:p>
          <a:p>
            <a:r>
              <a:rPr lang="en-US" sz="2800" b="1" dirty="0" smtClean="0"/>
              <a:t>A flat brush, a round brush, and a palette knife</a:t>
            </a:r>
          </a:p>
          <a:p>
            <a:r>
              <a:rPr lang="en-US" sz="2800" b="1" dirty="0" smtClean="0"/>
              <a:t>White paint and the slow dry medium mixed in</a:t>
            </a:r>
          </a:p>
          <a:p>
            <a:r>
              <a:rPr lang="en-US" sz="2800" b="1" dirty="0" smtClean="0"/>
              <a:t>We will be adding clouds and snow to our paintings</a:t>
            </a:r>
          </a:p>
          <a:p>
            <a:r>
              <a:rPr lang="en-US" sz="2800" b="1" dirty="0" smtClean="0"/>
              <a:t>If we have time we will add some hills in the middle ground</a:t>
            </a:r>
          </a:p>
          <a:p>
            <a:r>
              <a:rPr lang="en-US" sz="2800" b="1" dirty="0" smtClean="0"/>
              <a:t>Next class we will finish these paintings up 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Have a great weekend see you all Tuesday next week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51685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294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PowerPoint Presentation</vt:lpstr>
      <vt:lpstr>Drawing 2                8.23.2019</vt:lpstr>
      <vt:lpstr>AP – Empathy Project Day 3 of 6</vt:lpstr>
      <vt:lpstr>Drawing 1       8.23.2019</vt:lpstr>
      <vt:lpstr>Painting 2                 8.23.2019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Lyon</dc:creator>
  <cp:lastModifiedBy>Erica Lyon</cp:lastModifiedBy>
  <cp:revision>1</cp:revision>
  <dcterms:created xsi:type="dcterms:W3CDTF">2019-08-23T13:49:55Z</dcterms:created>
  <dcterms:modified xsi:type="dcterms:W3CDTF">2019-08-23T13:58:10Z</dcterms:modified>
</cp:coreProperties>
</file>