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Acrylic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11.14.2019</a:t>
            </a:r>
          </a:p>
          <a:p>
            <a:r>
              <a:rPr lang="en-US" dirty="0" smtClean="0"/>
              <a:t>Painting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3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box of paints for your table</a:t>
            </a:r>
          </a:p>
          <a:p>
            <a:r>
              <a:rPr lang="en-US" dirty="0" smtClean="0"/>
              <a:t>Cover your table with green paper</a:t>
            </a:r>
          </a:p>
          <a:p>
            <a:r>
              <a:rPr lang="en-US" dirty="0" smtClean="0"/>
              <a:t>A flat palette knife and a curved palette knife</a:t>
            </a:r>
          </a:p>
          <a:p>
            <a:r>
              <a:rPr lang="en-US" dirty="0" smtClean="0"/>
              <a:t>Water in a container</a:t>
            </a:r>
          </a:p>
          <a:p>
            <a:r>
              <a:rPr lang="en-US" dirty="0" smtClean="0"/>
              <a:t>Red rag</a:t>
            </a:r>
          </a:p>
          <a:p>
            <a:r>
              <a:rPr lang="en-US" dirty="0" smtClean="0"/>
              <a:t>Apron</a:t>
            </a:r>
          </a:p>
          <a:p>
            <a:r>
              <a:rPr lang="en-US" dirty="0" smtClean="0"/>
              <a:t>3 pieces of paper</a:t>
            </a:r>
          </a:p>
          <a:p>
            <a:endParaRPr lang="en-US" dirty="0" smtClean="0"/>
          </a:p>
          <a:p>
            <a:r>
              <a:rPr lang="en-US" dirty="0" smtClean="0"/>
              <a:t>Thanks for being ready! - We are going to do knife paintings!!!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5822</TotalTime>
  <Words>55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Acrylic 2.0</vt:lpstr>
      <vt:lpstr>You will need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Acrylic 2.0</dc:title>
  <dc:creator>Erica Lyon</dc:creator>
  <cp:lastModifiedBy>Erica Lyon</cp:lastModifiedBy>
  <cp:revision>2</cp:revision>
  <dcterms:created xsi:type="dcterms:W3CDTF">2019-11-14T17:21:16Z</dcterms:created>
  <dcterms:modified xsi:type="dcterms:W3CDTF">2019-11-18T18:23:22Z</dcterms:modified>
</cp:coreProperties>
</file>