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8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01E2-09D4-4CEE-B0E2-35C0FFA84A1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2DDA-58F2-4BED-B079-0AA976420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47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01E2-09D4-4CEE-B0E2-35C0FFA84A1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2DDA-58F2-4BED-B079-0AA976420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01E2-09D4-4CEE-B0E2-35C0FFA84A1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2DDA-58F2-4BED-B079-0AA976420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3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01E2-09D4-4CEE-B0E2-35C0FFA84A1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2DDA-58F2-4BED-B079-0AA976420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67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01E2-09D4-4CEE-B0E2-35C0FFA84A1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2DDA-58F2-4BED-B079-0AA976420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12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01E2-09D4-4CEE-B0E2-35C0FFA84A1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2DDA-58F2-4BED-B079-0AA976420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9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01E2-09D4-4CEE-B0E2-35C0FFA84A1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2DDA-58F2-4BED-B079-0AA976420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0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01E2-09D4-4CEE-B0E2-35C0FFA84A1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2DDA-58F2-4BED-B079-0AA976420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2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01E2-09D4-4CEE-B0E2-35C0FFA84A1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2DDA-58F2-4BED-B079-0AA976420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2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01E2-09D4-4CEE-B0E2-35C0FFA84A1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2DDA-58F2-4BED-B079-0AA976420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3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01E2-09D4-4CEE-B0E2-35C0FFA84A1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2DDA-58F2-4BED-B079-0AA976420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4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B01E2-09D4-4CEE-B0E2-35C0FFA84A1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C2DDA-58F2-4BED-B079-0AA976420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65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9.3.2014</a:t>
            </a:r>
            <a:br>
              <a:rPr lang="en-US" dirty="0" smtClean="0"/>
            </a:br>
            <a:r>
              <a:rPr lang="en-US" dirty="0" smtClean="0"/>
              <a:t>AP &amp; Studio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Catch Up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8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 to turn in: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Hand &amp; Cardboard</a:t>
            </a:r>
          </a:p>
          <a:p>
            <a:r>
              <a:rPr lang="en-US" dirty="0" smtClean="0"/>
              <a:t>Plain Paper Towel(not the mountain)</a:t>
            </a:r>
          </a:p>
          <a:p>
            <a:r>
              <a:rPr lang="en-US" dirty="0" smtClean="0"/>
              <a:t>6 still life sketches</a:t>
            </a:r>
          </a:p>
          <a:p>
            <a:r>
              <a:rPr lang="en-US" dirty="0" smtClean="0"/>
              <a:t>Painting in a day</a:t>
            </a:r>
          </a:p>
          <a:p>
            <a:endParaRPr lang="en-US" dirty="0"/>
          </a:p>
          <a:p>
            <a:r>
              <a:rPr lang="en-US" dirty="0" smtClean="0"/>
              <a:t>Make sure you have these left:</a:t>
            </a:r>
          </a:p>
          <a:p>
            <a:pPr lvl="1"/>
            <a:r>
              <a:rPr lang="en-US" dirty="0" smtClean="0"/>
              <a:t>Magazine colleague</a:t>
            </a:r>
          </a:p>
          <a:p>
            <a:pPr lvl="1"/>
            <a:r>
              <a:rPr lang="en-US" dirty="0" smtClean="0"/>
              <a:t>Gesso(white paint) piece of cardboard</a:t>
            </a:r>
          </a:p>
          <a:p>
            <a:pPr lvl="1"/>
            <a:r>
              <a:rPr lang="en-US" dirty="0" smtClean="0"/>
              <a:t>Mountain paper towel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1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done:</a:t>
            </a:r>
          </a:p>
          <a:p>
            <a:pPr lvl="1"/>
            <a:r>
              <a:rPr lang="en-US" dirty="0" smtClean="0"/>
              <a:t>You can draw anything you want</a:t>
            </a:r>
          </a:p>
          <a:p>
            <a:pPr lvl="1"/>
            <a:r>
              <a:rPr lang="en-US" dirty="0" smtClean="0"/>
              <a:t>Need assignment ideas?</a:t>
            </a:r>
          </a:p>
          <a:p>
            <a:pPr lvl="2"/>
            <a:r>
              <a:rPr lang="en-US" dirty="0" smtClean="0"/>
              <a:t>Ask and listen to Art &amp; Fear and see what you think of while listening</a:t>
            </a:r>
          </a:p>
        </p:txBody>
      </p:sp>
    </p:spTree>
    <p:extLst>
      <p:ext uri="{BB962C8B-B14F-4D97-AF65-F5344CB8AC3E}">
        <p14:creationId xmlns:p14="http://schemas.microsoft.com/office/powerpoint/2010/main" val="239416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76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9.3.2014 AP &amp; Studio</vt:lpstr>
      <vt:lpstr>Projects to turn in:</vt:lpstr>
      <vt:lpstr>Done?</vt:lpstr>
    </vt:vector>
  </TitlesOfParts>
  <Company>Ogden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9.3.2014 AP &amp; Studio</dc:title>
  <dc:creator>Erica Lyon</dc:creator>
  <cp:lastModifiedBy>Erica Lyon</cp:lastModifiedBy>
  <cp:revision>5</cp:revision>
  <dcterms:created xsi:type="dcterms:W3CDTF">2014-09-03T21:26:24Z</dcterms:created>
  <dcterms:modified xsi:type="dcterms:W3CDTF">2015-09-09T22:26:19Z</dcterms:modified>
</cp:coreProperties>
</file>