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9FC91-6755-4E43-82F6-8467349A1D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BD464-C66F-46DC-9870-9B51DCC9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6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1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7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1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1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5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8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B5AF-AAFD-4118-8C38-F5E3B292C8E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CA08-2674-4EE2-B99B-1A356C94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6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websites</a:t>
            </a:r>
          </a:p>
          <a:p>
            <a:r>
              <a:rPr lang="en-US" dirty="0" smtClean="0"/>
              <a:t>Finished stencils</a:t>
            </a:r>
          </a:p>
          <a:p>
            <a:r>
              <a:rPr lang="en-US" dirty="0" smtClean="0"/>
              <a:t>Those are now late, but you can still turn them in</a:t>
            </a:r>
          </a:p>
          <a:p>
            <a:r>
              <a:rPr lang="en-US" dirty="0" smtClean="0"/>
              <a:t>You will need to have all 12 projects done and turned in by fall break in order to start working on your concentration(doing what you want/picking your assignments)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Journaling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 smtClean="0"/>
          </a:p>
          <a:p>
            <a:r>
              <a:rPr lang="en-US" dirty="0" smtClean="0"/>
              <a:t>9.15.16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9.15.2016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 </a:t>
            </a:r>
            <a:r>
              <a:rPr lang="en-US" dirty="0" smtClean="0"/>
              <a:t>you will be making another painting in a day, but this time with watercolor and </a:t>
            </a:r>
            <a:r>
              <a:rPr lang="en-US" dirty="0" smtClean="0"/>
              <a:t>pen</a:t>
            </a:r>
          </a:p>
          <a:p>
            <a:r>
              <a:rPr lang="en-US" dirty="0" smtClean="0"/>
              <a:t>Pick up watercolor paper, a board, and a pen at the door</a:t>
            </a:r>
            <a:endParaRPr lang="en-US" dirty="0" smtClean="0"/>
          </a:p>
          <a:p>
            <a:r>
              <a:rPr lang="en-US" dirty="0" smtClean="0"/>
              <a:t>Please wait for instructions</a:t>
            </a:r>
          </a:p>
          <a:p>
            <a:pPr lvl="1"/>
            <a:r>
              <a:rPr lang="en-US" dirty="0" smtClean="0"/>
              <a:t>When the bell rings be ready to listen</a:t>
            </a:r>
          </a:p>
          <a:p>
            <a:pPr lvl="2"/>
            <a:r>
              <a:rPr lang="en-US" dirty="0" smtClean="0"/>
              <a:t>No talking</a:t>
            </a:r>
          </a:p>
          <a:p>
            <a:endParaRPr lang="en-US" dirty="0"/>
          </a:p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Journaling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Eyes will be closed at times</a:t>
            </a:r>
          </a:p>
          <a:p>
            <a:r>
              <a:rPr lang="en-US" dirty="0" smtClean="0"/>
              <a:t>You will be asked to visualize something</a:t>
            </a:r>
          </a:p>
          <a:p>
            <a:r>
              <a:rPr lang="en-US" dirty="0" smtClean="0"/>
              <a:t>Then open them and draw</a:t>
            </a:r>
          </a:p>
          <a:p>
            <a:r>
              <a:rPr lang="en-US" dirty="0" smtClean="0"/>
              <a:t>Do not distract each other with drawing, try to listen to your own thoughts and not others</a:t>
            </a:r>
          </a:p>
          <a:p>
            <a:r>
              <a:rPr lang="en-US" dirty="0" smtClean="0"/>
              <a:t>If you talk during this practice you will be reminded not to and then be asked to go outside if you 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your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 color to your tree and the surrounding area</a:t>
            </a:r>
          </a:p>
          <a:p>
            <a:r>
              <a:rPr lang="en-US" dirty="0" smtClean="0"/>
              <a:t>Fill the page</a:t>
            </a:r>
          </a:p>
          <a:p>
            <a:r>
              <a:rPr lang="en-US" dirty="0" smtClean="0"/>
              <a:t>Make sure your name is on the back or on the front lower corner with the class period on it</a:t>
            </a:r>
          </a:p>
          <a:p>
            <a:r>
              <a:rPr lang="en-US" dirty="0" smtClean="0"/>
              <a:t>When you are done, finish any other projects you need to complete-OR- if you are done with all the projects </a:t>
            </a:r>
            <a:r>
              <a:rPr lang="en-US" dirty="0" smtClean="0"/>
              <a:t>sketch in your sketchbook(for those who have paid their fee and gotten their books) if not use scrap paper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– Up </a:t>
            </a:r>
            <a:r>
              <a:rPr lang="en-US" dirty="0" smtClean="0"/>
              <a:t>9.15.16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classroom should look better than it did when you walked into class</a:t>
            </a:r>
          </a:p>
          <a:p>
            <a:r>
              <a:rPr lang="en-US" dirty="0" smtClean="0"/>
              <a:t>Make sure brushes are clean and the bristles are facing up</a:t>
            </a:r>
          </a:p>
          <a:p>
            <a:r>
              <a:rPr lang="en-US" dirty="0" smtClean="0"/>
              <a:t>Chairs pushed in</a:t>
            </a:r>
          </a:p>
          <a:p>
            <a:r>
              <a:rPr lang="en-US" dirty="0" smtClean="0"/>
              <a:t>Art work stored neatly on the drying </a:t>
            </a:r>
            <a:r>
              <a:rPr lang="en-US" dirty="0" smtClean="0"/>
              <a:t>rack</a:t>
            </a:r>
          </a:p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5400" dirty="0" smtClean="0"/>
              <a:t>Work on your concentration pieces</a:t>
            </a:r>
          </a:p>
          <a:p>
            <a:pPr algn="ctr"/>
            <a:r>
              <a:rPr lang="en-US" sz="5400" dirty="0" smtClean="0"/>
              <a:t>Another one is due not this week, but next week Friday</a:t>
            </a:r>
          </a:p>
          <a:p>
            <a:pPr algn="ctr"/>
            <a:r>
              <a:rPr lang="en-US" sz="5400" dirty="0" smtClean="0"/>
              <a:t>Face painting fundraiser from 6-7 during Homecoming Game @ BLHS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14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Tutoring 9.15.16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Advisory students – work on homework, read, organize backpack, be doing something to hel</a:t>
            </a:r>
            <a:r>
              <a:rPr lang="en-US" dirty="0" smtClean="0"/>
              <a:t>p your future self!</a:t>
            </a:r>
          </a:p>
          <a:p>
            <a:r>
              <a:rPr lang="en-US" dirty="0" smtClean="0"/>
              <a:t>Art students – please get the supplies out you need to work on your projects, be mindful of the time, so you have time to clean-up and put supplies back wher</a:t>
            </a:r>
            <a:r>
              <a:rPr lang="en-US" dirty="0" smtClean="0"/>
              <a:t>e they belong</a:t>
            </a:r>
          </a:p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372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Last Class</vt:lpstr>
      <vt:lpstr>Visual Journaling Practice</vt:lpstr>
      <vt:lpstr>9.15.2016</vt:lpstr>
      <vt:lpstr>Visual Journaling</vt:lpstr>
      <vt:lpstr>Completing your painting</vt:lpstr>
      <vt:lpstr>Clean – Up 9.15.16</vt:lpstr>
      <vt:lpstr>Next Class</vt:lpstr>
      <vt:lpstr>AP</vt:lpstr>
      <vt:lpstr>Content Tutoring 9.15.16</vt:lpstr>
    </vt:vector>
  </TitlesOfParts>
  <Company>Ogden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Journaling Practice</dc:title>
  <dc:creator>Erica Lyon</dc:creator>
  <cp:lastModifiedBy>Erica Lyon</cp:lastModifiedBy>
  <cp:revision>7</cp:revision>
  <cp:lastPrinted>2014-09-22T13:12:57Z</cp:lastPrinted>
  <dcterms:created xsi:type="dcterms:W3CDTF">2014-09-22T13:05:40Z</dcterms:created>
  <dcterms:modified xsi:type="dcterms:W3CDTF">2016-09-15T21:21:45Z</dcterms:modified>
</cp:coreProperties>
</file>