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9/11/2017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9/11/2017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6653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18 &amp; 19 	</a:t>
            </a:r>
            <a:endParaRPr lang="en-US" dirty="0"/>
          </a:p>
        </p:txBody>
      </p:sp>
      <p:sp>
        <p:nvSpPr>
          <p:cNvPr id="3" name="Content Placeholder 2"/>
          <p:cNvSpPr>
            <a:spLocks noGrp="1"/>
          </p:cNvSpPr>
          <p:nvPr>
            <p:ph idx="1"/>
          </p:nvPr>
        </p:nvSpPr>
        <p:spPr/>
        <p:txBody>
          <a:bodyPr>
            <a:normAutofit/>
          </a:bodyPr>
          <a:lstStyle/>
          <a:p>
            <a:r>
              <a:rPr lang="en-US" sz="6000" dirty="0" err="1" smtClean="0"/>
              <a:t>Plein</a:t>
            </a:r>
            <a:r>
              <a:rPr lang="en-US" sz="6000" dirty="0" smtClean="0"/>
              <a:t> Air Paintings</a:t>
            </a:r>
          </a:p>
          <a:p>
            <a:r>
              <a:rPr lang="en-US" sz="6000" dirty="0" smtClean="0"/>
              <a:t>The two paintings we made when we went outside</a:t>
            </a:r>
            <a:endParaRPr lang="en-US" sz="6000" dirty="0"/>
          </a:p>
        </p:txBody>
      </p:sp>
    </p:spTree>
    <p:extLst>
      <p:ext uri="{BB962C8B-B14F-4D97-AF65-F5344CB8AC3E}">
        <p14:creationId xmlns:p14="http://schemas.microsoft.com/office/powerpoint/2010/main" val="362193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Pages 20 – 24 are blank</a:t>
            </a:r>
            <a:endParaRPr lang="en-US" dirty="0"/>
          </a:p>
        </p:txBody>
      </p:sp>
      <p:sp>
        <p:nvSpPr>
          <p:cNvPr id="3" name="Content Placeholder 2"/>
          <p:cNvSpPr>
            <a:spLocks noGrp="1"/>
          </p:cNvSpPr>
          <p:nvPr>
            <p:ph idx="1"/>
          </p:nvPr>
        </p:nvSpPr>
        <p:spPr>
          <a:xfrm>
            <a:off x="256674" y="1467854"/>
            <a:ext cx="11662610" cy="4932946"/>
          </a:xfrm>
        </p:spPr>
        <p:txBody>
          <a:bodyPr>
            <a:noAutofit/>
          </a:bodyPr>
          <a:lstStyle/>
          <a:p>
            <a:r>
              <a:rPr lang="en-US" sz="3200" dirty="0" smtClean="0"/>
              <a:t>We will add a few more techniques to these pages</a:t>
            </a:r>
          </a:p>
          <a:p>
            <a:r>
              <a:rPr lang="en-US" sz="3200" dirty="0" smtClean="0"/>
              <a:t>So keep them blank and we will save it for later</a:t>
            </a:r>
          </a:p>
          <a:p>
            <a:r>
              <a:rPr lang="en-US" sz="3200" dirty="0" smtClean="0"/>
              <a:t>Thank you!</a:t>
            </a:r>
          </a:p>
          <a:p>
            <a:r>
              <a:rPr lang="en-US" sz="3200" dirty="0" smtClean="0"/>
              <a:t>I know that was a lot, but now you have your very own technique book that you can use as a resources when we start working on multiple day paintings </a:t>
            </a:r>
          </a:p>
          <a:p>
            <a:r>
              <a:rPr lang="en-US" sz="3200" dirty="0" smtClean="0"/>
              <a:t>It’s always good to have reminders of how to do things &amp; you’ll be able to see the improvement you make over time!</a:t>
            </a:r>
            <a:endParaRPr lang="en-US" sz="3200" dirty="0"/>
          </a:p>
        </p:txBody>
      </p:sp>
    </p:spTree>
    <p:extLst>
      <p:ext uri="{BB962C8B-B14F-4D97-AF65-F5344CB8AC3E}">
        <p14:creationId xmlns:p14="http://schemas.microsoft.com/office/powerpoint/2010/main" val="3242897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Studio Time </a:t>
            </a:r>
            <a:endParaRPr lang="en-US" dirty="0"/>
          </a:p>
        </p:txBody>
      </p:sp>
      <p:sp>
        <p:nvSpPr>
          <p:cNvPr id="3" name="Content Placeholder 2"/>
          <p:cNvSpPr>
            <a:spLocks noGrp="1"/>
          </p:cNvSpPr>
          <p:nvPr>
            <p:ph idx="1"/>
          </p:nvPr>
        </p:nvSpPr>
        <p:spPr/>
        <p:txBody>
          <a:bodyPr/>
          <a:lstStyle/>
          <a:p>
            <a:r>
              <a:rPr lang="en-US" dirty="0" smtClean="0"/>
              <a:t>Art Contest</a:t>
            </a:r>
          </a:p>
          <a:p>
            <a:r>
              <a:rPr lang="en-US" dirty="0" smtClean="0"/>
              <a:t>$1,000- scholarship</a:t>
            </a:r>
          </a:p>
          <a:p>
            <a:r>
              <a:rPr lang="en-US" dirty="0" smtClean="0"/>
              <a:t>Get the paper signed by parent/guardian and bring back Wednesday</a:t>
            </a:r>
          </a:p>
          <a:p>
            <a:r>
              <a:rPr lang="en-US" dirty="0" smtClean="0"/>
              <a:t>Create a book mark</a:t>
            </a:r>
          </a:p>
          <a:p>
            <a:r>
              <a:rPr lang="en-US" dirty="0" smtClean="0"/>
              <a:t>Paints and brushes are in the back!</a:t>
            </a:r>
          </a:p>
          <a:p>
            <a:r>
              <a:rPr lang="en-US" dirty="0" smtClean="0"/>
              <a:t>You have the rest of the class to complete it or you can take it home</a:t>
            </a:r>
            <a:endParaRPr lang="en-US" dirty="0"/>
          </a:p>
        </p:txBody>
      </p:sp>
    </p:spTree>
    <p:extLst>
      <p:ext uri="{BB962C8B-B14F-4D97-AF65-F5344CB8AC3E}">
        <p14:creationId xmlns:p14="http://schemas.microsoft.com/office/powerpoint/2010/main" val="3629995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Up Work</a:t>
            </a:r>
            <a:endParaRPr lang="en-US" dirty="0"/>
          </a:p>
        </p:txBody>
      </p:sp>
      <p:sp>
        <p:nvSpPr>
          <p:cNvPr id="3" name="Content Placeholder 2"/>
          <p:cNvSpPr>
            <a:spLocks noGrp="1"/>
          </p:cNvSpPr>
          <p:nvPr>
            <p:ph idx="1"/>
          </p:nvPr>
        </p:nvSpPr>
        <p:spPr/>
        <p:txBody>
          <a:bodyPr>
            <a:normAutofit/>
          </a:bodyPr>
          <a:lstStyle/>
          <a:p>
            <a:r>
              <a:rPr lang="en-US" sz="6000" dirty="0" smtClean="0"/>
              <a:t>Travel Pass or After School</a:t>
            </a:r>
            <a:endParaRPr lang="en-US" sz="6000" dirty="0"/>
          </a:p>
        </p:txBody>
      </p:sp>
    </p:spTree>
    <p:extLst>
      <p:ext uri="{BB962C8B-B14F-4D97-AF65-F5344CB8AC3E}">
        <p14:creationId xmlns:p14="http://schemas.microsoft.com/office/powerpoint/2010/main" val="3115836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Exit Pass – clean-up</a:t>
            </a:r>
            <a:endParaRPr lang="en-US" dirty="0"/>
          </a:p>
        </p:txBody>
      </p:sp>
      <p:sp>
        <p:nvSpPr>
          <p:cNvPr id="3" name="Content Placeholder 2"/>
          <p:cNvSpPr>
            <a:spLocks noGrp="1"/>
          </p:cNvSpPr>
          <p:nvPr>
            <p:ph idx="1"/>
          </p:nvPr>
        </p:nvSpPr>
        <p:spPr/>
        <p:txBody>
          <a:bodyPr>
            <a:normAutofit/>
          </a:bodyPr>
          <a:lstStyle/>
          <a:p>
            <a:r>
              <a:rPr lang="en-US" sz="2800" dirty="0" smtClean="0"/>
              <a:t>Please put supplies back where you found them</a:t>
            </a:r>
          </a:p>
          <a:p>
            <a:r>
              <a:rPr lang="en-US" sz="2800" dirty="0" smtClean="0"/>
              <a:t>Clean up your area</a:t>
            </a:r>
          </a:p>
          <a:p>
            <a:r>
              <a:rPr lang="en-US" sz="2800" dirty="0" smtClean="0"/>
              <a:t>Nothing should be on the desk</a:t>
            </a:r>
          </a:p>
          <a:p>
            <a:r>
              <a:rPr lang="en-US" sz="2800" dirty="0" smtClean="0"/>
              <a:t>Put your watercolor techniques book you created back in your folder so it can be graded</a:t>
            </a:r>
          </a:p>
          <a:p>
            <a:r>
              <a:rPr lang="en-US" sz="2800" dirty="0" smtClean="0"/>
              <a:t>Please put your chair up to help the custodians out</a:t>
            </a:r>
          </a:p>
          <a:p>
            <a:r>
              <a:rPr lang="en-US" sz="2800" dirty="0" smtClean="0"/>
              <a:t>Thanks! See you all Wednesday!</a:t>
            </a:r>
            <a:endParaRPr lang="en-US" sz="2800" dirty="0"/>
          </a:p>
        </p:txBody>
      </p:sp>
    </p:spTree>
    <p:extLst>
      <p:ext uri="{BB962C8B-B14F-4D97-AF65-F5344CB8AC3E}">
        <p14:creationId xmlns:p14="http://schemas.microsoft.com/office/powerpoint/2010/main" val="284920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Up</a:t>
            </a:r>
            <a:endParaRPr lang="en-US" dirty="0"/>
          </a:p>
        </p:txBody>
      </p:sp>
      <p:sp>
        <p:nvSpPr>
          <p:cNvPr id="3" name="Content Placeholder 2"/>
          <p:cNvSpPr>
            <a:spLocks noGrp="1"/>
          </p:cNvSpPr>
          <p:nvPr>
            <p:ph idx="1"/>
          </p:nvPr>
        </p:nvSpPr>
        <p:spPr/>
        <p:txBody>
          <a:bodyPr>
            <a:noAutofit/>
          </a:bodyPr>
          <a:lstStyle/>
          <a:p>
            <a:r>
              <a:rPr lang="en-US" sz="3200" dirty="0" smtClean="0"/>
              <a:t>Your book and all the pieces you cut out last class</a:t>
            </a:r>
          </a:p>
          <a:p>
            <a:r>
              <a:rPr lang="en-US" sz="3200" dirty="0" smtClean="0"/>
              <a:t>Save the sticky notes with questions on them, so you can respond back to the question</a:t>
            </a:r>
          </a:p>
          <a:p>
            <a:r>
              <a:rPr lang="en-US" sz="3200" dirty="0" smtClean="0"/>
              <a:t>We are going to put our paintings in our books and make notes about what we did to create that effect</a:t>
            </a:r>
            <a:endParaRPr lang="en-US" sz="3200" dirty="0"/>
          </a:p>
        </p:txBody>
      </p:sp>
    </p:spTree>
    <p:extLst>
      <p:ext uri="{BB962C8B-B14F-4D97-AF65-F5344CB8AC3E}">
        <p14:creationId xmlns:p14="http://schemas.microsoft.com/office/powerpoint/2010/main" val="101682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1-5</a:t>
            </a:r>
            <a:endParaRPr lang="en-US" dirty="0"/>
          </a:p>
        </p:txBody>
      </p:sp>
      <p:sp>
        <p:nvSpPr>
          <p:cNvPr id="3" name="Content Placeholder 2"/>
          <p:cNvSpPr>
            <a:spLocks noGrp="1"/>
          </p:cNvSpPr>
          <p:nvPr>
            <p:ph idx="1"/>
          </p:nvPr>
        </p:nvSpPr>
        <p:spPr/>
        <p:txBody>
          <a:bodyPr>
            <a:normAutofit/>
          </a:bodyPr>
          <a:lstStyle/>
          <a:p>
            <a:r>
              <a:rPr lang="en-US" sz="4800" dirty="0" smtClean="0"/>
              <a:t>Leave Blank for now, I still have those paintings, I need to grade them and get them back to you</a:t>
            </a:r>
            <a:endParaRPr lang="en-US" sz="4800" dirty="0"/>
          </a:p>
        </p:txBody>
      </p:sp>
    </p:spTree>
    <p:extLst>
      <p:ext uri="{BB962C8B-B14F-4D97-AF65-F5344CB8AC3E}">
        <p14:creationId xmlns:p14="http://schemas.microsoft.com/office/powerpoint/2010/main" val="37579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6 &amp; 7</a:t>
            </a:r>
            <a:endParaRPr lang="en-US" dirty="0"/>
          </a:p>
        </p:txBody>
      </p:sp>
      <p:sp>
        <p:nvSpPr>
          <p:cNvPr id="3" name="Content Placeholder 2"/>
          <p:cNvSpPr>
            <a:spLocks noGrp="1"/>
          </p:cNvSpPr>
          <p:nvPr>
            <p:ph idx="1"/>
          </p:nvPr>
        </p:nvSpPr>
        <p:spPr/>
        <p:txBody>
          <a:bodyPr>
            <a:normAutofit fontScale="62500" lnSpcReduction="20000"/>
          </a:bodyPr>
          <a:lstStyle/>
          <a:p>
            <a:r>
              <a:rPr lang="en-US" sz="6000" dirty="0" smtClean="0"/>
              <a:t>Page 6 = the sunset</a:t>
            </a:r>
          </a:p>
          <a:p>
            <a:pPr lvl="1"/>
            <a:r>
              <a:rPr lang="en-US" sz="5800" dirty="0" smtClean="0"/>
              <a:t>Blending colors, wet on wet</a:t>
            </a:r>
          </a:p>
          <a:p>
            <a:r>
              <a:rPr lang="en-US" sz="6000" dirty="0" smtClean="0"/>
              <a:t>Page 7 = the sponge</a:t>
            </a:r>
          </a:p>
          <a:p>
            <a:pPr lvl="1"/>
            <a:r>
              <a:rPr lang="en-US" sz="5800" dirty="0" smtClean="0"/>
              <a:t>Blending colors, wring out the sponge so you don’t get water all over your paper, careful not to mix colors when getting paint on the sponge</a:t>
            </a:r>
            <a:endParaRPr lang="en-US" sz="5800" dirty="0"/>
          </a:p>
        </p:txBody>
      </p:sp>
    </p:spTree>
    <p:extLst>
      <p:ext uri="{BB962C8B-B14F-4D97-AF65-F5344CB8AC3E}">
        <p14:creationId xmlns:p14="http://schemas.microsoft.com/office/powerpoint/2010/main" val="167681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8 &amp; 9</a:t>
            </a:r>
            <a:endParaRPr lang="en-US" dirty="0"/>
          </a:p>
        </p:txBody>
      </p:sp>
      <p:sp>
        <p:nvSpPr>
          <p:cNvPr id="3" name="Content Placeholder 2"/>
          <p:cNvSpPr>
            <a:spLocks noGrp="1"/>
          </p:cNvSpPr>
          <p:nvPr>
            <p:ph idx="1"/>
          </p:nvPr>
        </p:nvSpPr>
        <p:spPr/>
        <p:txBody>
          <a:bodyPr>
            <a:noAutofit/>
          </a:bodyPr>
          <a:lstStyle/>
          <a:p>
            <a:r>
              <a:rPr lang="en-US" sz="3200" dirty="0" smtClean="0"/>
              <a:t>Page 8 – clouds</a:t>
            </a:r>
          </a:p>
          <a:p>
            <a:pPr lvl="1"/>
            <a:r>
              <a:rPr lang="en-US" sz="3200" dirty="0" smtClean="0"/>
              <a:t>Dab paper when it is still wet to soak up the pigment, add shadows under your clouds with grey</a:t>
            </a:r>
          </a:p>
          <a:p>
            <a:r>
              <a:rPr lang="en-US" sz="3200" dirty="0" smtClean="0"/>
              <a:t>Page 9 – rubbing alcohol</a:t>
            </a:r>
          </a:p>
          <a:p>
            <a:pPr lvl="1"/>
            <a:r>
              <a:rPr lang="en-US" sz="3200" dirty="0" smtClean="0"/>
              <a:t>Spray rubbing alcohol on paint before it dries, the rubbing alcohol dries faster than the water</a:t>
            </a:r>
            <a:endParaRPr lang="en-US" sz="3200" dirty="0"/>
          </a:p>
        </p:txBody>
      </p:sp>
    </p:spTree>
    <p:extLst>
      <p:ext uri="{BB962C8B-B14F-4D97-AF65-F5344CB8AC3E}">
        <p14:creationId xmlns:p14="http://schemas.microsoft.com/office/powerpoint/2010/main" val="134614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10 &amp; 11</a:t>
            </a:r>
            <a:endParaRPr lang="en-US" dirty="0"/>
          </a:p>
        </p:txBody>
      </p:sp>
      <p:sp>
        <p:nvSpPr>
          <p:cNvPr id="3" name="Content Placeholder 2"/>
          <p:cNvSpPr>
            <a:spLocks noGrp="1"/>
          </p:cNvSpPr>
          <p:nvPr>
            <p:ph idx="1"/>
          </p:nvPr>
        </p:nvSpPr>
        <p:spPr/>
        <p:txBody>
          <a:bodyPr/>
          <a:lstStyle/>
          <a:p>
            <a:r>
              <a:rPr lang="en-US" dirty="0" smtClean="0"/>
              <a:t>Page 10 – crayons and watercolor</a:t>
            </a:r>
          </a:p>
          <a:p>
            <a:pPr lvl="1"/>
            <a:r>
              <a:rPr lang="en-US" dirty="0" smtClean="0"/>
              <a:t>The crayons are wax, so they reject that water color pigment from soaking into the paper where the crayon is</a:t>
            </a:r>
          </a:p>
          <a:p>
            <a:r>
              <a:rPr lang="en-US" dirty="0" smtClean="0"/>
              <a:t>Page 11 – rubber cement &amp; sale</a:t>
            </a:r>
          </a:p>
          <a:p>
            <a:pPr lvl="1"/>
            <a:r>
              <a:rPr lang="en-US" dirty="0" smtClean="0"/>
              <a:t>Rubber cement stops the watercolor from soaking into the paper, once the rubber cement is dry you can put watercolor on it, once the watercolor is dry you can peel the rubber cement off, careful not to smear the paint when taking off the rubber cement</a:t>
            </a:r>
          </a:p>
          <a:p>
            <a:pPr lvl="1"/>
            <a:r>
              <a:rPr lang="en-US" dirty="0" smtClean="0"/>
              <a:t>Salt – sprinkle sale on wet pigment, it will soak up some of the paint and make spots of a lighter tone or the color of the paper </a:t>
            </a:r>
            <a:endParaRPr lang="en-US" dirty="0"/>
          </a:p>
        </p:txBody>
      </p:sp>
    </p:spTree>
    <p:extLst>
      <p:ext uri="{BB962C8B-B14F-4D97-AF65-F5344CB8AC3E}">
        <p14:creationId xmlns:p14="http://schemas.microsoft.com/office/powerpoint/2010/main" val="124873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12 &amp; 13</a:t>
            </a:r>
            <a:endParaRPr lang="en-US" dirty="0"/>
          </a:p>
        </p:txBody>
      </p:sp>
      <p:sp>
        <p:nvSpPr>
          <p:cNvPr id="3" name="Content Placeholder 2"/>
          <p:cNvSpPr>
            <a:spLocks noGrp="1"/>
          </p:cNvSpPr>
          <p:nvPr>
            <p:ph idx="1"/>
          </p:nvPr>
        </p:nvSpPr>
        <p:spPr/>
        <p:txBody>
          <a:bodyPr>
            <a:normAutofit/>
          </a:bodyPr>
          <a:lstStyle/>
          <a:p>
            <a:r>
              <a:rPr lang="en-US" sz="2400" dirty="0" smtClean="0"/>
              <a:t>Page 12 – ripping paper to make mountain range</a:t>
            </a:r>
          </a:p>
          <a:p>
            <a:pPr lvl="1"/>
            <a:r>
              <a:rPr lang="en-US" sz="2400" dirty="0" smtClean="0"/>
              <a:t>Ripped pieces of paper in the shape of a mountain</a:t>
            </a:r>
          </a:p>
          <a:p>
            <a:pPr lvl="1"/>
            <a:r>
              <a:rPr lang="en-US" sz="2400" dirty="0" smtClean="0"/>
              <a:t>Painted away from the paper, let dry, repeated these steps to create multiple mountain rangers</a:t>
            </a:r>
          </a:p>
          <a:p>
            <a:r>
              <a:rPr lang="en-US" sz="2400" dirty="0" smtClean="0"/>
              <a:t>Page 13 – blowing paint with a straw</a:t>
            </a:r>
          </a:p>
          <a:p>
            <a:pPr lvl="1"/>
            <a:r>
              <a:rPr lang="en-US" sz="2400" dirty="0" smtClean="0"/>
              <a:t>Adding a droplet of paint to the paper, blew the paint with a straw</a:t>
            </a:r>
          </a:p>
          <a:p>
            <a:pPr lvl="1"/>
            <a:r>
              <a:rPr lang="en-US" sz="2400" dirty="0" smtClean="0"/>
              <a:t>Any tips you want to add?</a:t>
            </a:r>
            <a:endParaRPr lang="en-US" sz="2400" dirty="0"/>
          </a:p>
        </p:txBody>
      </p:sp>
    </p:spTree>
    <p:extLst>
      <p:ext uri="{BB962C8B-B14F-4D97-AF65-F5344CB8AC3E}">
        <p14:creationId xmlns:p14="http://schemas.microsoft.com/office/powerpoint/2010/main" val="1644009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14 &amp; 15</a:t>
            </a:r>
            <a:endParaRPr lang="en-US" dirty="0"/>
          </a:p>
        </p:txBody>
      </p:sp>
      <p:sp>
        <p:nvSpPr>
          <p:cNvPr id="3" name="Content Placeholder 2"/>
          <p:cNvSpPr>
            <a:spLocks noGrp="1"/>
          </p:cNvSpPr>
          <p:nvPr>
            <p:ph idx="1"/>
          </p:nvPr>
        </p:nvSpPr>
        <p:spPr/>
        <p:txBody>
          <a:bodyPr/>
          <a:lstStyle/>
          <a:p>
            <a:r>
              <a:rPr lang="en-US" dirty="0" smtClean="0"/>
              <a:t>Page 14 - Negative painting</a:t>
            </a:r>
          </a:p>
          <a:p>
            <a:pPr lvl="1"/>
            <a:r>
              <a:rPr lang="en-US" dirty="0" smtClean="0"/>
              <a:t>Painted the background first</a:t>
            </a:r>
          </a:p>
          <a:p>
            <a:pPr lvl="1"/>
            <a:r>
              <a:rPr lang="en-US" dirty="0" smtClean="0"/>
              <a:t>Painted the area around the object instead of painting the object</a:t>
            </a:r>
          </a:p>
          <a:p>
            <a:pPr lvl="1"/>
            <a:r>
              <a:rPr lang="en-US" dirty="0" smtClean="0"/>
              <a:t>Why? – creates a high contrast and reverses the negative &amp; positive space</a:t>
            </a:r>
          </a:p>
          <a:p>
            <a:r>
              <a:rPr lang="en-US" dirty="0" smtClean="0"/>
              <a:t>Page 15 – masking off area with tape</a:t>
            </a:r>
          </a:p>
          <a:p>
            <a:pPr lvl="1"/>
            <a:r>
              <a:rPr lang="en-US" dirty="0" smtClean="0"/>
              <a:t>Used tape to create an image</a:t>
            </a:r>
          </a:p>
          <a:p>
            <a:pPr lvl="1"/>
            <a:r>
              <a:rPr lang="en-US" dirty="0" smtClean="0"/>
              <a:t>Painted around it</a:t>
            </a:r>
          </a:p>
          <a:p>
            <a:pPr lvl="1"/>
            <a:r>
              <a:rPr lang="en-US" dirty="0" smtClean="0"/>
              <a:t>Let it dry, then peeled the tape up</a:t>
            </a:r>
          </a:p>
        </p:txBody>
      </p:sp>
    </p:spTree>
    <p:extLst>
      <p:ext uri="{BB962C8B-B14F-4D97-AF65-F5344CB8AC3E}">
        <p14:creationId xmlns:p14="http://schemas.microsoft.com/office/powerpoint/2010/main" val="110875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16 &amp; 17</a:t>
            </a:r>
            <a:endParaRPr lang="en-US" dirty="0"/>
          </a:p>
        </p:txBody>
      </p:sp>
      <p:sp>
        <p:nvSpPr>
          <p:cNvPr id="3" name="Content Placeholder 2"/>
          <p:cNvSpPr>
            <a:spLocks noGrp="1"/>
          </p:cNvSpPr>
          <p:nvPr>
            <p:ph idx="1"/>
          </p:nvPr>
        </p:nvSpPr>
        <p:spPr/>
        <p:txBody>
          <a:bodyPr>
            <a:normAutofit/>
          </a:bodyPr>
          <a:lstStyle/>
          <a:p>
            <a:r>
              <a:rPr lang="en-US" sz="3600" dirty="0" smtClean="0"/>
              <a:t>Page 16 – mixing color X’s</a:t>
            </a:r>
          </a:p>
          <a:p>
            <a:pPr lvl="1"/>
            <a:r>
              <a:rPr lang="en-US" sz="3400" dirty="0" smtClean="0"/>
              <a:t>Explain why we mixed colors</a:t>
            </a:r>
          </a:p>
          <a:p>
            <a:r>
              <a:rPr lang="en-US" sz="3600" dirty="0" smtClean="0"/>
              <a:t>Page 17 – a free paint where we applied the paint blowing, salt, or wet on wet techniques ( we did this at the end of class on the day we learned those techniques)</a:t>
            </a:r>
            <a:endParaRPr lang="en-US" sz="3600" dirty="0"/>
          </a:p>
        </p:txBody>
      </p:sp>
    </p:spTree>
    <p:extLst>
      <p:ext uri="{BB962C8B-B14F-4D97-AF65-F5344CB8AC3E}">
        <p14:creationId xmlns:p14="http://schemas.microsoft.com/office/powerpoint/2010/main" val="3916602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TotalTime>
  <Words>685</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PowerPoint Presentation</vt:lpstr>
      <vt:lpstr>Pick Up</vt:lpstr>
      <vt:lpstr>Page 1-5</vt:lpstr>
      <vt:lpstr>Page 6 &amp; 7</vt:lpstr>
      <vt:lpstr>Page 8 &amp; 9</vt:lpstr>
      <vt:lpstr>Page 10 &amp; 11</vt:lpstr>
      <vt:lpstr>Page 12 &amp; 13</vt:lpstr>
      <vt:lpstr>Page 14 &amp; 15</vt:lpstr>
      <vt:lpstr>Page 16 &amp; 17</vt:lpstr>
      <vt:lpstr>Page 18 &amp; 19  </vt:lpstr>
      <vt:lpstr>Pages 20 – 24 are blank</vt:lpstr>
      <vt:lpstr>Studio Time </vt:lpstr>
      <vt:lpstr>Make Up Work</vt:lpstr>
      <vt:lpstr>No Exit Pass – clean-up</vt:lpstr>
    </vt:vector>
  </TitlesOfParts>
  <Company>Ogden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Lyon</dc:creator>
  <cp:lastModifiedBy>Erica Lyon</cp:lastModifiedBy>
  <cp:revision>3</cp:revision>
  <dcterms:created xsi:type="dcterms:W3CDTF">2017-09-11T18:13:04Z</dcterms:created>
  <dcterms:modified xsi:type="dcterms:W3CDTF">2017-09-11T18:30:53Z</dcterms:modified>
</cp:coreProperties>
</file>