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7" r:id="rId3"/>
    <p:sldId id="258" r:id="rId4"/>
    <p:sldId id="265" r:id="rId5"/>
    <p:sldId id="266" r:id="rId6"/>
    <p:sldId id="259" r:id="rId7"/>
    <p:sldId id="260" r:id="rId8"/>
    <p:sldId id="257" r:id="rId9"/>
    <p:sldId id="261" r:id="rId10"/>
    <p:sldId id="263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8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A9846-1AD2-4E46-84D9-D544A53DD99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DB78D-B163-4088-B752-B7A0204C0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0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DA6E-9921-4C6B-ABFF-0B388F1F71E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2CF-DCDA-49A3-8D54-8EB8ACE512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DA6E-9921-4C6B-ABFF-0B388F1F71E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2CF-DCDA-49A3-8D54-8EB8ACE51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DA6E-9921-4C6B-ABFF-0B388F1F71E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2CF-DCDA-49A3-8D54-8EB8ACE51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DA6E-9921-4C6B-ABFF-0B388F1F71E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2CF-DCDA-49A3-8D54-8EB8ACE51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DA6E-9921-4C6B-ABFF-0B388F1F71E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2CF-DCDA-49A3-8D54-8EB8ACE512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DA6E-9921-4C6B-ABFF-0B388F1F71E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2CF-DCDA-49A3-8D54-8EB8ACE51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DA6E-9921-4C6B-ABFF-0B388F1F71E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2CF-DCDA-49A3-8D54-8EB8ACE51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DA6E-9921-4C6B-ABFF-0B388F1F71E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3F92CF-DCDA-49A3-8D54-8EB8ACE512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DA6E-9921-4C6B-ABFF-0B388F1F71E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2CF-DCDA-49A3-8D54-8EB8ACE51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DA6E-9921-4C6B-ABFF-0B388F1F71E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B3F92CF-DCDA-49A3-8D54-8EB8ACE51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4D0DA6E-9921-4C6B-ABFF-0B388F1F71E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92CF-DCDA-49A3-8D54-8EB8ACE51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D0DA6E-9921-4C6B-ABFF-0B388F1F71E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B3F92CF-DCDA-49A3-8D54-8EB8ACE5122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1 of 3 </a:t>
            </a:r>
            <a:r>
              <a:rPr lang="en-US" dirty="0" smtClean="0"/>
              <a:t>Filming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Film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</a:t>
            </a:r>
            <a:r>
              <a:rPr lang="en-US" smtClean="0"/>
              <a:t>Pass 9.10.2015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00200"/>
            <a:ext cx="8467724" cy="4525963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arenR"/>
            </a:pPr>
            <a:r>
              <a:rPr lang="en-US" dirty="0" smtClean="0"/>
              <a:t>Read the questions to the left of the agenda:</a:t>
            </a:r>
          </a:p>
          <a:p>
            <a:pPr marL="852678" lvl="1" indent="-514350">
              <a:buFont typeface="+mj-lt"/>
              <a:buAutoNum type="arabicParenR"/>
            </a:pPr>
            <a:r>
              <a:rPr lang="en-US" sz="4800" dirty="0" smtClean="0"/>
              <a:t>Respond to the question about how you accomplished that today?</a:t>
            </a:r>
            <a:endParaRPr lang="en-US" sz="48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304800"/>
            <a:ext cx="1304925" cy="133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the t-shirt for the yearbook add</a:t>
            </a:r>
          </a:p>
          <a:p>
            <a:r>
              <a:rPr lang="en-US" dirty="0" smtClean="0"/>
              <a:t>What about making a film fundraiser with the Scottie dog logo? Or Film logo?</a:t>
            </a:r>
          </a:p>
          <a:p>
            <a:r>
              <a:rPr lang="en-US" dirty="0" smtClean="0"/>
              <a:t>Films:</a:t>
            </a:r>
          </a:p>
          <a:p>
            <a:pPr lvl="1"/>
            <a:r>
              <a:rPr lang="en-US" dirty="0" smtClean="0"/>
              <a:t>Announcements next Wed. </a:t>
            </a:r>
          </a:p>
          <a:p>
            <a:pPr lvl="1"/>
            <a:r>
              <a:rPr lang="en-US" dirty="0" smtClean="0"/>
              <a:t>Highlight reel to go with Assembly? </a:t>
            </a:r>
          </a:p>
          <a:p>
            <a:pPr lvl="1"/>
            <a:r>
              <a:rPr lang="en-US" dirty="0" smtClean="0"/>
              <a:t>Finish up:</a:t>
            </a:r>
          </a:p>
          <a:p>
            <a:pPr lvl="2"/>
            <a:r>
              <a:rPr lang="en-US" dirty="0" smtClean="0"/>
              <a:t>Counseling video</a:t>
            </a:r>
          </a:p>
          <a:p>
            <a:pPr lvl="2"/>
            <a:r>
              <a:rPr lang="en-US" dirty="0" smtClean="0"/>
              <a:t>Secretaries around the school</a:t>
            </a:r>
          </a:p>
          <a:p>
            <a:pPr lvl="2"/>
            <a:r>
              <a:rPr lang="en-US" dirty="0" err="1" smtClean="0"/>
              <a:t>GearUp</a:t>
            </a:r>
            <a:r>
              <a:rPr lang="en-US" dirty="0" smtClean="0"/>
              <a:t> Video – talk with her(a crew)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3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True/False for Filming </a:t>
            </a:r>
            <a:br>
              <a:rPr lang="en-US" dirty="0" smtClean="0"/>
            </a:br>
            <a:r>
              <a:rPr lang="en-US" dirty="0" smtClean="0"/>
              <a:t>Bell Work 9.10.2015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You can film in the gym unsupervised? - True or false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You can abandon your film group if you don’t like them - True or false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You can be on your phone when you are walking around the halls - True or false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You can use a tripod while filming – True or false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0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</a:t>
            </a:r>
          </a:p>
          <a:p>
            <a:r>
              <a:rPr lang="en-US" dirty="0" smtClean="0"/>
              <a:t>Groups</a:t>
            </a:r>
          </a:p>
          <a:p>
            <a:r>
              <a:rPr lang="en-US" dirty="0" smtClean="0"/>
              <a:t>Shot styles &amp; what not to do</a:t>
            </a:r>
          </a:p>
          <a:p>
            <a:r>
              <a:rPr lang="en-US" dirty="0" smtClean="0"/>
              <a:t>Camera &amp; tripods</a:t>
            </a:r>
          </a:p>
          <a:p>
            <a:r>
              <a:rPr lang="en-US" dirty="0" smtClean="0"/>
              <a:t>Filming</a:t>
            </a:r>
          </a:p>
          <a:p>
            <a:r>
              <a:rPr lang="en-US" dirty="0" smtClean="0"/>
              <a:t>Exit Pass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25" y="1676400"/>
            <a:ext cx="2724150" cy="299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2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58818"/>
          </a:xfrm>
        </p:spPr>
        <p:txBody>
          <a:bodyPr/>
          <a:lstStyle/>
          <a:p>
            <a:r>
              <a:rPr lang="en-US" dirty="0" smtClean="0"/>
              <a:t>Filming!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4267200"/>
          </a:xfrm>
        </p:spPr>
        <p:txBody>
          <a:bodyPr numCol="2">
            <a:normAutofit fontScale="77500" lnSpcReduction="20000"/>
          </a:bodyPr>
          <a:lstStyle/>
          <a:p>
            <a:r>
              <a:rPr lang="en-US" b="1" dirty="0" smtClean="0"/>
              <a:t>The ‘No’s</a:t>
            </a:r>
          </a:p>
          <a:p>
            <a:pPr lvl="1"/>
            <a:r>
              <a:rPr lang="en-US" dirty="0" smtClean="0"/>
              <a:t>No filming in the gym </a:t>
            </a:r>
            <a:r>
              <a:rPr lang="en-US" dirty="0" smtClean="0">
                <a:sym typeface="Wingdings" panose="05000000000000000000" pitchFamily="2" charset="2"/>
              </a:rPr>
              <a:t>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 filming in the E Hall 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You can’t film people that are not in your group 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 filming classes in session!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 leaving people in your group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endParaRPr lang="en-US" b="1" dirty="0"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r>
              <a:rPr lang="en-US" b="1" dirty="0" smtClean="0">
                <a:sym typeface="Wingdings" panose="05000000000000000000" pitchFamily="2" charset="2"/>
              </a:rPr>
              <a:t>The ‘Yes’s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You can film all over campus(</a:t>
            </a:r>
            <a:r>
              <a:rPr lang="en-US" i="1" dirty="0" smtClean="0">
                <a:sym typeface="Wingdings" panose="05000000000000000000" pitchFamily="2" charset="2"/>
              </a:rPr>
              <a:t>except those places</a:t>
            </a:r>
            <a:r>
              <a:rPr lang="en-US" dirty="0" smtClean="0">
                <a:sym typeface="Wingdings" panose="05000000000000000000" pitchFamily="2" charset="2"/>
              </a:rPr>
              <a:t>)! 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You can take as many shots as you need to in order to make your film look right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You can change your storyline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You can work with your group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You can have fun!</a:t>
            </a:r>
          </a:p>
          <a:p>
            <a:pPr marL="365760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"/>
            <a:ext cx="1295400" cy="17051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619819"/>
            <a:ext cx="781050" cy="752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651" y="5422121"/>
            <a:ext cx="783749" cy="5857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622802"/>
            <a:ext cx="929859" cy="7000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619819"/>
            <a:ext cx="1462088" cy="109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5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064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You Are Filming…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91400" cy="449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Keep track of your time</a:t>
            </a:r>
          </a:p>
          <a:p>
            <a:r>
              <a:rPr lang="en-US" sz="2800" dirty="0" smtClean="0"/>
              <a:t>Focus on filming</a:t>
            </a:r>
          </a:p>
          <a:p>
            <a:r>
              <a:rPr lang="en-US" sz="2800" dirty="0" smtClean="0"/>
              <a:t>Make sure you can be found &amp; make sure you are actively working (if not no participation points)</a:t>
            </a:r>
          </a:p>
          <a:p>
            <a:r>
              <a:rPr lang="en-US" sz="2800" dirty="0" smtClean="0"/>
              <a:t>Double check to make sure your camera is charged</a:t>
            </a:r>
          </a:p>
          <a:p>
            <a:r>
              <a:rPr lang="en-US" sz="2800" dirty="0" smtClean="0"/>
              <a:t>You are responsible for all the equipment</a:t>
            </a:r>
          </a:p>
          <a:p>
            <a:r>
              <a:rPr lang="en-US" sz="2800" dirty="0" smtClean="0"/>
              <a:t>Questions?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975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Shot Styles &amp; </a:t>
            </a:r>
            <a:br>
              <a:rPr lang="en-US" dirty="0" smtClean="0"/>
            </a:br>
            <a:r>
              <a:rPr lang="en-US" dirty="0" smtClean="0"/>
              <a:t>Checking Your Shots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467600" cy="3763963"/>
          </a:xfrm>
        </p:spPr>
        <p:txBody>
          <a:bodyPr/>
          <a:lstStyle/>
          <a:p>
            <a:r>
              <a:rPr lang="en-US" dirty="0" smtClean="0"/>
              <a:t>Take the list out with you</a:t>
            </a:r>
          </a:p>
          <a:p>
            <a:r>
              <a:rPr lang="en-US" dirty="0" smtClean="0"/>
              <a:t>Make sure to get at least 3 shot styles, more = extra credit!</a:t>
            </a:r>
          </a:p>
          <a:p>
            <a:r>
              <a:rPr lang="en-US" dirty="0" smtClean="0"/>
              <a:t>Double check your shots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733800"/>
            <a:ext cx="3462513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Cameras &amp; Tripods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lvl="1" indent="0">
              <a:buNone/>
            </a:pPr>
            <a:r>
              <a:rPr lang="en-US" u="sng" dirty="0" smtClean="0"/>
              <a:t>Cameras</a:t>
            </a:r>
            <a:endParaRPr lang="en-US" dirty="0" smtClean="0"/>
          </a:p>
          <a:p>
            <a:pPr lvl="1"/>
            <a:r>
              <a:rPr lang="en-US" dirty="0" smtClean="0"/>
              <a:t>No swinging around wrist</a:t>
            </a:r>
          </a:p>
          <a:p>
            <a:pPr lvl="1"/>
            <a:r>
              <a:rPr lang="en-US" dirty="0" smtClean="0"/>
              <a:t>Treat better than your cell phone</a:t>
            </a:r>
          </a:p>
          <a:p>
            <a:pPr lvl="1"/>
            <a:r>
              <a:rPr lang="en-US" dirty="0" smtClean="0"/>
              <a:t>If you break it, you buy it</a:t>
            </a:r>
            <a:endParaRPr lang="en-US" u="sng" dirty="0"/>
          </a:p>
          <a:p>
            <a:pPr marL="448056" lvl="1" indent="0">
              <a:buNone/>
            </a:pPr>
            <a:r>
              <a:rPr lang="en-US" u="sng" dirty="0" smtClean="0"/>
              <a:t>Tripods</a:t>
            </a:r>
          </a:p>
          <a:p>
            <a:pPr lvl="1"/>
            <a:r>
              <a:rPr lang="en-US" dirty="0" smtClean="0"/>
              <a:t>Be careful with</a:t>
            </a:r>
          </a:p>
          <a:p>
            <a:pPr lvl="1"/>
            <a:r>
              <a:rPr lang="en-US" dirty="0" smtClean="0"/>
              <a:t>It’s not a sword</a:t>
            </a:r>
          </a:p>
          <a:p>
            <a:pPr lvl="1"/>
            <a:r>
              <a:rPr lang="en-US" dirty="0" smtClean="0"/>
              <a:t>Know which parts move and which parts break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318129"/>
            <a:ext cx="2711071" cy="27110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52400"/>
            <a:ext cx="2711071" cy="204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97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 9.9.2015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Write down everyone's name in your group and write down where you will be filming</a:t>
            </a:r>
            <a:r>
              <a:rPr lang="en-US" dirty="0"/>
              <a:t> </a:t>
            </a:r>
            <a:r>
              <a:rPr lang="en-US" dirty="0" smtClean="0"/>
              <a:t>on the piece of paper(yellow) you have in your folder, one per group.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dirty="0" smtClean="0"/>
              <a:t>Pick up shot styles on the </a:t>
            </a:r>
          </a:p>
          <a:p>
            <a:pPr marL="36576" indent="0">
              <a:buNone/>
            </a:pPr>
            <a:r>
              <a:rPr lang="en-US" dirty="0" smtClean="0"/>
              <a:t>desk when you walk 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4800"/>
            <a:ext cx="762000" cy="10433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448050"/>
            <a:ext cx="35052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7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Go out and film today</a:t>
            </a:r>
          </a:p>
          <a:p>
            <a:r>
              <a:rPr lang="en-US" sz="4000" dirty="0" smtClean="0"/>
              <a:t>Sign out your camera and group</a:t>
            </a:r>
          </a:p>
          <a:p>
            <a:r>
              <a:rPr lang="en-US" sz="4000" dirty="0" smtClean="0"/>
              <a:t>Hall pass 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MAKE SURE I CAN FIND YOUR GROUP &amp; YOU’RE ON TASK!</a:t>
            </a:r>
          </a:p>
          <a:p>
            <a:r>
              <a:rPr lang="en-US" sz="4000" dirty="0" smtClean="0"/>
              <a:t>Be back on time for the exit pass</a:t>
            </a:r>
            <a:endParaRPr lang="en-US" sz="4000" dirty="0"/>
          </a:p>
          <a:p>
            <a:r>
              <a:rPr lang="en-US" sz="4000" dirty="0" smtClean="0"/>
              <a:t>Questions?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9" b="35201"/>
          <a:stretch/>
        </p:blipFill>
        <p:spPr>
          <a:xfrm>
            <a:off x="6172200" y="381000"/>
            <a:ext cx="2143125" cy="75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59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1154</TotalTime>
  <Words>447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Day 1 of 3 Filming!</vt:lpstr>
      <vt:lpstr>True/False for Filming  Bell Work 9.10.2015</vt:lpstr>
      <vt:lpstr>Agenda</vt:lpstr>
      <vt:lpstr>Filming!</vt:lpstr>
      <vt:lpstr>When You Are Filming…</vt:lpstr>
      <vt:lpstr>Shot Styles &amp;  Checking Your Shots</vt:lpstr>
      <vt:lpstr>Cameras &amp; Tripods</vt:lpstr>
      <vt:lpstr>Group Work 9.9.2015</vt:lpstr>
      <vt:lpstr>Filming</vt:lpstr>
      <vt:lpstr>Exit Pass 9.10.2015</vt:lpstr>
      <vt:lpstr>Productions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23</cp:revision>
  <cp:lastPrinted>2015-09-10T15:30:39Z</cp:lastPrinted>
  <dcterms:created xsi:type="dcterms:W3CDTF">2012-09-12T16:05:16Z</dcterms:created>
  <dcterms:modified xsi:type="dcterms:W3CDTF">2015-09-10T21:56:26Z</dcterms:modified>
</cp:coreProperties>
</file>