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2" r:id="rId6"/>
    <p:sldId id="265"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2508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3346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32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03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967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135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05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05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10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70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03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9/1/2017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448007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7908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9.1.2017</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400" dirty="0" smtClean="0"/>
              <a:t>Pick-up your final drawing you are working on for the symbol &amp; lettering project</a:t>
            </a:r>
          </a:p>
          <a:p>
            <a:r>
              <a:rPr lang="en-US" sz="4400" dirty="0" smtClean="0"/>
              <a:t>Pick up the two pieces of paper on the cart – rubric &amp; self-reflection</a:t>
            </a:r>
          </a:p>
          <a:p>
            <a:r>
              <a:rPr lang="en-US" sz="4400" dirty="0" smtClean="0"/>
              <a:t>Be ready with a pencil to write</a:t>
            </a:r>
            <a:endParaRPr lang="en-US" sz="4400" dirty="0"/>
          </a:p>
        </p:txBody>
      </p:sp>
    </p:spTree>
    <p:extLst>
      <p:ext uri="{BB962C8B-B14F-4D97-AF65-F5344CB8AC3E}">
        <p14:creationId xmlns:p14="http://schemas.microsoft.com/office/powerpoint/2010/main" val="1456697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9.1.2017</a:t>
            </a:r>
            <a:endParaRPr lang="en-US" dirty="0"/>
          </a:p>
        </p:txBody>
      </p:sp>
      <p:sp>
        <p:nvSpPr>
          <p:cNvPr id="3" name="Content Placeholder 2"/>
          <p:cNvSpPr>
            <a:spLocks noGrp="1"/>
          </p:cNvSpPr>
          <p:nvPr>
            <p:ph idx="1"/>
          </p:nvPr>
        </p:nvSpPr>
        <p:spPr/>
        <p:txBody>
          <a:bodyPr>
            <a:normAutofit/>
          </a:bodyPr>
          <a:lstStyle/>
          <a:p>
            <a:r>
              <a:rPr lang="en-US" dirty="0" smtClean="0"/>
              <a:t>Bell Work</a:t>
            </a:r>
          </a:p>
          <a:p>
            <a:r>
              <a:rPr lang="en-US" dirty="0" smtClean="0"/>
              <a:t>Agenda</a:t>
            </a:r>
          </a:p>
          <a:p>
            <a:r>
              <a:rPr lang="en-US" dirty="0" smtClean="0"/>
              <a:t>Daily reminder – we all need reminders in life</a:t>
            </a:r>
          </a:p>
          <a:p>
            <a:r>
              <a:rPr lang="en-US" dirty="0" smtClean="0"/>
              <a:t>Go over rubric and reflection – these will look similar with each project</a:t>
            </a:r>
            <a:endParaRPr lang="en-US" dirty="0" smtClean="0"/>
          </a:p>
          <a:p>
            <a:r>
              <a:rPr lang="en-US" dirty="0" smtClean="0"/>
              <a:t>Studio </a:t>
            </a:r>
            <a:r>
              <a:rPr lang="en-US" dirty="0" smtClean="0"/>
              <a:t>Time </a:t>
            </a:r>
            <a:endParaRPr lang="en-US" dirty="0" smtClean="0"/>
          </a:p>
          <a:p>
            <a:r>
              <a:rPr lang="en-US" dirty="0" smtClean="0"/>
              <a:t>Clean-Up </a:t>
            </a:r>
          </a:p>
          <a:p>
            <a:r>
              <a:rPr lang="en-US" dirty="0" smtClean="0"/>
              <a:t>Turn in projects in your crate</a:t>
            </a:r>
            <a:endParaRPr lang="en-US" dirty="0"/>
          </a:p>
          <a:p>
            <a:endParaRPr lang="en-US" dirty="0"/>
          </a:p>
        </p:txBody>
      </p:sp>
    </p:spTree>
    <p:extLst>
      <p:ext uri="{BB962C8B-B14F-4D97-AF65-F5344CB8AC3E}">
        <p14:creationId xmlns:p14="http://schemas.microsoft.com/office/powerpoint/2010/main" val="3846895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 Supplies</a:t>
            </a:r>
            <a:endParaRPr lang="en-US" dirty="0"/>
          </a:p>
        </p:txBody>
      </p:sp>
      <p:sp>
        <p:nvSpPr>
          <p:cNvPr id="3" name="Content Placeholder 2"/>
          <p:cNvSpPr>
            <a:spLocks noGrp="1"/>
          </p:cNvSpPr>
          <p:nvPr>
            <p:ph idx="1"/>
          </p:nvPr>
        </p:nvSpPr>
        <p:spPr/>
        <p:txBody>
          <a:bodyPr/>
          <a:lstStyle/>
          <a:p>
            <a:r>
              <a:rPr lang="en-US" sz="4000" dirty="0" smtClean="0"/>
              <a:t>As a group you are responsible for making sure that everything you need it there at the beginning of class and at the end of class</a:t>
            </a:r>
          </a:p>
          <a:p>
            <a:r>
              <a:rPr lang="en-US" sz="4000" dirty="0" smtClean="0"/>
              <a:t>If </a:t>
            </a:r>
            <a:r>
              <a:rPr lang="en-US" sz="4000" dirty="0" smtClean="0"/>
              <a:t>you are missing a color – check with the pencils upfront, let’s replace it</a:t>
            </a:r>
          </a:p>
          <a:p>
            <a:pPr marL="0" indent="0">
              <a:buNone/>
            </a:pPr>
            <a:endParaRPr lang="en-US" dirty="0" smtClean="0"/>
          </a:p>
        </p:txBody>
      </p:sp>
    </p:spTree>
    <p:extLst>
      <p:ext uri="{BB962C8B-B14F-4D97-AF65-F5344CB8AC3E}">
        <p14:creationId xmlns:p14="http://schemas.microsoft.com/office/powerpoint/2010/main" val="78054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Studio </a:t>
            </a:r>
            <a:r>
              <a:rPr lang="en-US" dirty="0" smtClean="0"/>
              <a:t>Time –3 things to turn in</a:t>
            </a:r>
            <a:endParaRPr lang="en-US" dirty="0"/>
          </a:p>
        </p:txBody>
      </p:sp>
      <p:sp>
        <p:nvSpPr>
          <p:cNvPr id="3" name="Content Placeholder 2"/>
          <p:cNvSpPr>
            <a:spLocks noGrp="1"/>
          </p:cNvSpPr>
          <p:nvPr>
            <p:ph idx="1"/>
          </p:nvPr>
        </p:nvSpPr>
        <p:spPr/>
        <p:txBody>
          <a:bodyPr>
            <a:normAutofit/>
          </a:bodyPr>
          <a:lstStyle/>
          <a:p>
            <a:r>
              <a:rPr lang="en-US" u="sng" dirty="0" smtClean="0"/>
              <a:t>Finish your project </a:t>
            </a:r>
            <a:r>
              <a:rPr lang="en-US" dirty="0" smtClean="0"/>
              <a:t>and turn it in by the end of class</a:t>
            </a:r>
          </a:p>
          <a:p>
            <a:r>
              <a:rPr lang="en-US" u="sng" dirty="0" smtClean="0"/>
              <a:t>Rate yourself on your rubric</a:t>
            </a:r>
          </a:p>
          <a:p>
            <a:pPr lvl="1"/>
            <a:r>
              <a:rPr lang="en-US" sz="2800" dirty="0" smtClean="0"/>
              <a:t>Everything and everyone has value treat it as such. Give yourself value by being honest with yourself and where you are at with your art. This is school, we are here to learn, which looks like understanding what we know and what we don’t know and giving ourselves the opportunities to </a:t>
            </a:r>
            <a:r>
              <a:rPr lang="en-US" sz="2800" dirty="0" err="1" smtClean="0"/>
              <a:t>challengines</a:t>
            </a:r>
            <a:r>
              <a:rPr lang="en-US" sz="2800" dirty="0" smtClean="0"/>
              <a:t> ourselves and become better, eventually becoming our best selves.</a:t>
            </a:r>
          </a:p>
          <a:p>
            <a:r>
              <a:rPr lang="en-US" u="sng" dirty="0" smtClean="0"/>
              <a:t>Complete the self-reflection</a:t>
            </a:r>
            <a:endParaRPr lang="en-US" u="sng" dirty="0"/>
          </a:p>
        </p:txBody>
      </p:sp>
    </p:spTree>
    <p:extLst>
      <p:ext uri="{BB962C8B-B14F-4D97-AF65-F5344CB8AC3E}">
        <p14:creationId xmlns:p14="http://schemas.microsoft.com/office/powerpoint/2010/main" val="114227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Clean-Up</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Make </a:t>
            </a:r>
            <a:r>
              <a:rPr lang="en-US" sz="3600" dirty="0"/>
              <a:t>sure all your colored pencils are back in the metal container with a lid</a:t>
            </a:r>
          </a:p>
          <a:p>
            <a:r>
              <a:rPr lang="en-US" sz="3600" dirty="0"/>
              <a:t>All blending pencils left out on the trays</a:t>
            </a:r>
          </a:p>
          <a:p>
            <a:r>
              <a:rPr lang="en-US" sz="3600" dirty="0"/>
              <a:t>Pencil shavings in the </a:t>
            </a:r>
            <a:r>
              <a:rPr lang="en-US" sz="3600" dirty="0" smtClean="0"/>
              <a:t>trash</a:t>
            </a:r>
          </a:p>
          <a:p>
            <a:pPr marL="0" indent="0">
              <a:buNone/>
            </a:pPr>
            <a:endParaRPr lang="en-US" sz="3600" i="1" dirty="0"/>
          </a:p>
          <a:p>
            <a:pPr marL="0" indent="0">
              <a:buNone/>
            </a:pPr>
            <a:r>
              <a:rPr lang="en-US" sz="3600" i="1" dirty="0" smtClean="0"/>
              <a:t>Thanks </a:t>
            </a:r>
            <a:r>
              <a:rPr lang="en-US" sz="3600" i="1" dirty="0" smtClean="0"/>
              <a:t>for treating our shared supplies with value by taking care of them, just like you should treat yourself with value and take care of yourself. </a:t>
            </a:r>
            <a:endParaRPr lang="en-US" sz="3600" i="1" dirty="0"/>
          </a:p>
        </p:txBody>
      </p:sp>
    </p:spTree>
    <p:extLst>
      <p:ext uri="{BB962C8B-B14F-4D97-AF65-F5344CB8AC3E}">
        <p14:creationId xmlns:p14="http://schemas.microsoft.com/office/powerpoint/2010/main" val="1899538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in your work on your way out</a:t>
            </a:r>
            <a:endParaRPr lang="en-US" dirty="0"/>
          </a:p>
        </p:txBody>
      </p:sp>
      <p:sp>
        <p:nvSpPr>
          <p:cNvPr id="3" name="Content Placeholder 2"/>
          <p:cNvSpPr>
            <a:spLocks noGrp="1"/>
          </p:cNvSpPr>
          <p:nvPr>
            <p:ph idx="1"/>
          </p:nvPr>
        </p:nvSpPr>
        <p:spPr/>
        <p:txBody>
          <a:bodyPr>
            <a:normAutofit fontScale="92500" lnSpcReduction="10000"/>
          </a:bodyPr>
          <a:lstStyle/>
          <a:p>
            <a:r>
              <a:rPr lang="en-US" sz="4400" u="sng" dirty="0" smtClean="0"/>
              <a:t>Put your art back on the cart</a:t>
            </a:r>
            <a:r>
              <a:rPr lang="en-US" sz="4400" u="sng" dirty="0"/>
              <a:t> </a:t>
            </a:r>
            <a:r>
              <a:rPr lang="en-US" sz="4400" u="sng" dirty="0" smtClean="0"/>
              <a:t>in the crate for your class</a:t>
            </a:r>
          </a:p>
          <a:p>
            <a:r>
              <a:rPr lang="en-US" sz="4400" dirty="0" smtClean="0"/>
              <a:t>Enjoy your four day weekend! Catch up on sleep, stay healthy as the weather starts to change, and if you have extra time – practice drawing!</a:t>
            </a:r>
          </a:p>
          <a:p>
            <a:pPr marL="0" indent="0">
              <a:buNone/>
            </a:pPr>
            <a:r>
              <a:rPr lang="en-US" sz="4400" i="1" dirty="0"/>
              <a:t>S</a:t>
            </a:r>
            <a:r>
              <a:rPr lang="en-US" sz="4400" i="1" dirty="0" smtClean="0"/>
              <a:t>ee you all on Thursday of next week, we will start and finish a watercolor project!</a:t>
            </a:r>
          </a:p>
        </p:txBody>
      </p:sp>
    </p:spTree>
    <p:extLst>
      <p:ext uri="{BB962C8B-B14F-4D97-AF65-F5344CB8AC3E}">
        <p14:creationId xmlns:p14="http://schemas.microsoft.com/office/powerpoint/2010/main" val="2352888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340</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Do Now 9.1.2017 </vt:lpstr>
      <vt:lpstr>Agenda 9.1.2017</vt:lpstr>
      <vt:lpstr>Reminders: Supplies</vt:lpstr>
      <vt:lpstr>Studio Time –3 things to turn in</vt:lpstr>
      <vt:lpstr>Clean-Up</vt:lpstr>
      <vt:lpstr>Turn in your work on your way out</vt:lpstr>
    </vt:vector>
  </TitlesOfParts>
  <Company>Ogden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Lyon</dc:creator>
  <cp:lastModifiedBy>Erica Lyon</cp:lastModifiedBy>
  <cp:revision>3</cp:revision>
  <dcterms:created xsi:type="dcterms:W3CDTF">2017-08-29T22:33:30Z</dcterms:created>
  <dcterms:modified xsi:type="dcterms:W3CDTF">2017-09-01T13:32:03Z</dcterms:modified>
</cp:coreProperties>
</file>