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07FD869-7878-43E3-9A0B-D4A4A1FC269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2 </a:t>
            </a:r>
            <a:br>
              <a:rPr lang="en-US" dirty="0" smtClean="0"/>
            </a:br>
            <a:r>
              <a:rPr lang="en-US" dirty="0" smtClean="0"/>
              <a:t>AP/Studio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5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your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5 pieces you created last time</a:t>
            </a:r>
          </a:p>
          <a:p>
            <a:r>
              <a:rPr lang="en-US" dirty="0" smtClean="0"/>
              <a:t>If you did not finish all 5 you need to come after school to make them up</a:t>
            </a:r>
          </a:p>
          <a:p>
            <a:endParaRPr lang="en-US" dirty="0"/>
          </a:p>
          <a:p>
            <a:r>
              <a:rPr lang="en-US" dirty="0" smtClean="0"/>
              <a:t>Grab a folder, write your name on it and put all 5 pieces in it, except one of the </a:t>
            </a:r>
            <a:r>
              <a:rPr lang="en-US" dirty="0" err="1" smtClean="0"/>
              <a:t>gessoed</a:t>
            </a:r>
            <a:r>
              <a:rPr lang="en-US" dirty="0" smtClean="0"/>
              <a:t> pieces(the one with white paint on it).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Drawing your hand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4154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#1</a:t>
            </a:r>
            <a:br>
              <a:rPr lang="en-US" dirty="0" smtClean="0"/>
            </a:br>
            <a:r>
              <a:rPr lang="en-US" b="1" dirty="0" smtClean="0"/>
              <a:t>How to cheat in 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needs:</a:t>
            </a:r>
          </a:p>
          <a:p>
            <a:pPr lvl="1"/>
            <a:r>
              <a:rPr lang="en-US" dirty="0" smtClean="0"/>
              <a:t>Clear paper</a:t>
            </a:r>
          </a:p>
          <a:p>
            <a:pPr lvl="1"/>
            <a:r>
              <a:rPr lang="en-US" dirty="0" smtClean="0"/>
              <a:t>vis-à-vis Marker</a:t>
            </a:r>
          </a:p>
          <a:p>
            <a:r>
              <a:rPr lang="en-US" dirty="0" smtClean="0"/>
              <a:t>Trace your hand(keep the paper and your hand in the same position)</a:t>
            </a:r>
          </a:p>
          <a:p>
            <a:r>
              <a:rPr lang="en-US" dirty="0" smtClean="0"/>
              <a:t>Then track the clear paper onto white paper, using the window as your light table(you might want to tape the paper together)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3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 out your hand shape</a:t>
            </a:r>
          </a:p>
          <a:p>
            <a:r>
              <a:rPr lang="en-US" dirty="0" smtClean="0"/>
              <a:t>Trace the shape of your hand multiple times to create patterns and shapes in your background on the white </a:t>
            </a:r>
            <a:r>
              <a:rPr lang="en-US" dirty="0" err="1" smtClean="0"/>
              <a:t>gessoed</a:t>
            </a:r>
            <a:r>
              <a:rPr lang="en-US" dirty="0" smtClean="0"/>
              <a:t> piece of cardboard</a:t>
            </a:r>
          </a:p>
          <a:p>
            <a:r>
              <a:rPr lang="en-US" dirty="0" smtClean="0"/>
              <a:t>Glue your hand to the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Shade the hand using the charcoal pencil</a:t>
            </a:r>
          </a:p>
          <a:p>
            <a:r>
              <a:rPr lang="en-US" dirty="0" smtClean="0"/>
              <a:t>Cut out shapes or lines in the background to create texture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5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the piece of cardboard you made with just the paper towel on it</a:t>
            </a:r>
          </a:p>
          <a:p>
            <a:r>
              <a:rPr lang="en-US" dirty="0" smtClean="0"/>
              <a:t>Not the one with the mountain, but the other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47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something in all the wrinkles and folds of the paper towel and draw something there</a:t>
            </a:r>
          </a:p>
          <a:p>
            <a:r>
              <a:rPr lang="en-US" dirty="0" smtClean="0"/>
              <a:t>Turn the folds into something</a:t>
            </a:r>
          </a:p>
          <a:p>
            <a:r>
              <a:rPr lang="en-US" dirty="0" smtClean="0"/>
              <a:t>You can use a pen, pencil, charcoal(no color yet)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23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61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</TotalTime>
  <Words>234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Day 2  AP/Studio</vt:lpstr>
      <vt:lpstr>Find your art</vt:lpstr>
      <vt:lpstr>Project #1</vt:lpstr>
      <vt:lpstr>Step #1 How to cheat in art</vt:lpstr>
      <vt:lpstr>Step #2</vt:lpstr>
      <vt:lpstr>Add depth</vt:lpstr>
      <vt:lpstr>Project #2</vt:lpstr>
      <vt:lpstr>Discover</vt:lpstr>
      <vt:lpstr>PowerPoint Presentation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  AP/Studio</dc:title>
  <dc:creator>Erica Lyon</dc:creator>
  <cp:lastModifiedBy>Erica Lyon</cp:lastModifiedBy>
  <cp:revision>1</cp:revision>
  <dcterms:created xsi:type="dcterms:W3CDTF">2014-08-22T13:13:49Z</dcterms:created>
  <dcterms:modified xsi:type="dcterms:W3CDTF">2014-08-22T13:21:46Z</dcterms:modified>
</cp:coreProperties>
</file>