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94" r:id="rId6"/>
    <p:sldId id="295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9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4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2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2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3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3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9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8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7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F576-7351-49E0-9D7B-945AC33739B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B32E2-F80D-44A7-8199-931E0774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Day Drawing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8.19.2019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</a:t>
            </a:r>
            <a:r>
              <a:rPr lang="en-US" dirty="0" smtClean="0"/>
              <a:t>Back to </a:t>
            </a:r>
            <a:r>
              <a:rPr lang="en-US" dirty="0" smtClean="0"/>
              <a:t>Drawing 1</a:t>
            </a:r>
            <a:br>
              <a:rPr lang="en-US" dirty="0" smtClean="0"/>
            </a:br>
            <a:r>
              <a:rPr lang="en-US" dirty="0" smtClean="0"/>
              <a:t>8.21.2019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door you will need to pick up:</a:t>
            </a:r>
          </a:p>
          <a:p>
            <a:pPr lvl="1"/>
            <a:r>
              <a:rPr lang="en-US" sz="2800" dirty="0" smtClean="0"/>
              <a:t>Class </a:t>
            </a:r>
            <a:r>
              <a:rPr lang="en-US" sz="2800" dirty="0" smtClean="0"/>
              <a:t>survey – from last class with comments on it, read the comments, respond to any questions and add it back to your hanging file </a:t>
            </a:r>
          </a:p>
          <a:p>
            <a:pPr lvl="2"/>
            <a:r>
              <a:rPr lang="en-US" dirty="0" smtClean="0"/>
              <a:t>Hanging files are organized alphabetically by last name</a:t>
            </a:r>
            <a:endParaRPr lang="en-US" dirty="0" smtClean="0"/>
          </a:p>
          <a:p>
            <a:pPr lvl="1"/>
            <a:r>
              <a:rPr lang="en-US" sz="2800" dirty="0" smtClean="0"/>
              <a:t>If you missed last class, please complete a survey and turn it into the basket on the cart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346" y="112987"/>
            <a:ext cx="7765322" cy="97045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Starter 8.21.2019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b="1" dirty="0" smtClean="0"/>
              <a:t>What do you enjoy about drawing?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b="1" dirty="0" smtClean="0"/>
              <a:t>Do you think you are an artist? (support your response with a reason – ex: I think I am an artist because____________. –OR- I don’t think I am an artist because ___________. 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b="1" dirty="0" smtClean="0"/>
              <a:t>What aspirations(goals) do you have after high school (education, career, etc.)?</a:t>
            </a:r>
          </a:p>
          <a:p>
            <a:r>
              <a:rPr lang="en-US" b="1" i="1" dirty="0" smtClean="0"/>
              <a:t>Be thinking about what three objects you want to draw today in class, it could be things you have or items in class.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455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173" y="1690688"/>
            <a:ext cx="9893642" cy="4726588"/>
          </a:xfrm>
        </p:spPr>
        <p:txBody>
          <a:bodyPr numCol="2">
            <a:normAutofit/>
          </a:bodyPr>
          <a:lstStyle/>
          <a:p>
            <a:r>
              <a:rPr lang="en-US" sz="3200" dirty="0" smtClean="0"/>
              <a:t>Review survey comments from last class</a:t>
            </a:r>
            <a:endParaRPr lang="en-US" sz="3200" dirty="0" smtClean="0"/>
          </a:p>
          <a:p>
            <a:r>
              <a:rPr lang="en-US" sz="3200" dirty="0" smtClean="0"/>
              <a:t>Starter</a:t>
            </a:r>
            <a:endParaRPr lang="en-US" sz="3200" dirty="0"/>
          </a:p>
          <a:p>
            <a:r>
              <a:rPr lang="en-US" sz="3200" dirty="0" smtClean="0"/>
              <a:t>Studio time today – with a quick example </a:t>
            </a:r>
          </a:p>
          <a:p>
            <a:r>
              <a:rPr lang="en-US" sz="3200" dirty="0" smtClean="0"/>
              <a:t>Next class </a:t>
            </a:r>
          </a:p>
          <a:p>
            <a:r>
              <a:rPr lang="en-US" sz="3200" dirty="0" smtClean="0"/>
              <a:t>Reflection </a:t>
            </a:r>
            <a:endParaRPr lang="en-US" sz="3200" dirty="0"/>
          </a:p>
          <a:p>
            <a:r>
              <a:rPr lang="en-US" sz="3200" b="1" dirty="0" smtClean="0">
                <a:solidFill>
                  <a:srgbClr val="00B0F0"/>
                </a:solidFill>
              </a:rPr>
              <a:t>Questions</a:t>
            </a:r>
            <a:r>
              <a:rPr lang="en-US" sz="3200" dirty="0" smtClean="0"/>
              <a:t> </a:t>
            </a:r>
            <a:r>
              <a:rPr lang="en-US" sz="3200" dirty="0"/>
              <a:t>about today?</a:t>
            </a:r>
          </a:p>
        </p:txBody>
      </p:sp>
    </p:spTree>
    <p:extLst>
      <p:ext uri="{BB962C8B-B14F-4D97-AF65-F5344CB8AC3E}">
        <p14:creationId xmlns:p14="http://schemas.microsoft.com/office/powerpoint/2010/main" val="137727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Studio Time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63184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Pick 3 objects</a:t>
            </a:r>
          </a:p>
          <a:p>
            <a:r>
              <a:rPr lang="en-US" sz="4400" dirty="0" smtClean="0"/>
              <a:t>You will be drawing all three</a:t>
            </a:r>
          </a:p>
          <a:p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define your drawing space on your paper- square, rectangle, etc.</a:t>
            </a:r>
          </a:p>
          <a:p>
            <a:r>
              <a:rPr lang="en-US" sz="4400" dirty="0" smtClean="0"/>
              <a:t>Draw the three objects within the drawing space you defined to the best of your ability today</a:t>
            </a:r>
          </a:p>
          <a:p>
            <a:r>
              <a:rPr lang="en-US" sz="4400" dirty="0" smtClean="0"/>
              <a:t>Make sure each object is some how overlapping or touching one of the other objects</a:t>
            </a:r>
          </a:p>
          <a:p>
            <a:pPr lvl="1"/>
            <a:r>
              <a:rPr lang="en-US" sz="4000" dirty="0" smtClean="0"/>
              <a:t>If you have extra time try to include: shadows, light source, shading(ligh</a:t>
            </a:r>
            <a:r>
              <a:rPr lang="en-US" sz="4000" dirty="0" smtClean="0"/>
              <a:t>t and dark tones – see if you can get at least 3), textures, etc. </a:t>
            </a:r>
            <a:endParaRPr lang="en-US" sz="40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83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Self </a:t>
            </a:r>
            <a:r>
              <a:rPr lang="en-US" sz="5400" dirty="0" smtClean="0"/>
              <a:t>portrait </a:t>
            </a:r>
          </a:p>
          <a:p>
            <a:endParaRPr lang="en-US" sz="5400" dirty="0"/>
          </a:p>
          <a:p>
            <a:r>
              <a:rPr lang="en-US" sz="5400" dirty="0" smtClean="0"/>
              <a:t>These are to see where your drawing skills are at, then we will gain more skills and knowledge, re-assess at the end of the term and see how much you have improved with your drawing</a:t>
            </a:r>
          </a:p>
        </p:txBody>
      </p:sp>
    </p:spTree>
    <p:extLst>
      <p:ext uri="{BB962C8B-B14F-4D97-AF65-F5344CB8AC3E}">
        <p14:creationId xmlns:p14="http://schemas.microsoft.com/office/powerpoint/2010/main" val="10472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</a:t>
            </a:r>
            <a:r>
              <a:rPr lang="en-US" dirty="0" smtClean="0"/>
              <a:t>Pass (at the bottom of your started) 8.21.2019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 What was successful about class today? 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What is one thing you learned about your drawing while working on your drawing during studio time?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What is one skill you feel confident in with drawing?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What is one skill you would like to learn or work on more with drawing?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See you all Friday! We will have two days for self-</a:t>
            </a:r>
            <a:r>
              <a:rPr lang="en-US" sz="3600" dirty="0" err="1" smtClean="0"/>
              <a:t>portriats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373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390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First Day Drawing 1</vt:lpstr>
      <vt:lpstr>Welcome Back to Drawing 1 8.21.2019</vt:lpstr>
      <vt:lpstr>Starter 8.21.2019</vt:lpstr>
      <vt:lpstr>Agenda </vt:lpstr>
      <vt:lpstr>Studio Time</vt:lpstr>
      <vt:lpstr>Next Classes  </vt:lpstr>
      <vt:lpstr>Exit Pass (at the bottom of your started) 8.21.2019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Day Drawing 1</dc:title>
  <dc:creator>Erica Lyon</dc:creator>
  <cp:lastModifiedBy>Erica Lyon</cp:lastModifiedBy>
  <cp:revision>6</cp:revision>
  <dcterms:created xsi:type="dcterms:W3CDTF">2019-08-16T22:05:38Z</dcterms:created>
  <dcterms:modified xsi:type="dcterms:W3CDTF">2019-08-21T14:00:35Z</dcterms:modified>
</cp:coreProperties>
</file>