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558786E-4BA8-4D52-A815-BE2ECC9C67BB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3A9AD-6F82-47D2-BFCB-30B2040333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3.10.2015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4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0"/>
            <a:ext cx="7315200" cy="1154097"/>
          </a:xfrm>
        </p:spPr>
        <p:txBody>
          <a:bodyPr/>
          <a:lstStyle/>
          <a:p>
            <a:r>
              <a:rPr lang="en-US" dirty="0" smtClean="0"/>
              <a:t>Term 3 Last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smtClean="0"/>
              <a:t>Studio</a:t>
            </a:r>
            <a:r>
              <a:rPr lang="en-US" sz="2800" b="1" dirty="0" smtClean="0"/>
              <a:t> – choice project, pick something that you want to do, make sure you can explain why you want to do this project</a:t>
            </a:r>
          </a:p>
          <a:p>
            <a:pPr marL="45720" indent="0">
              <a:buNone/>
            </a:pPr>
            <a:endParaRPr lang="en-US" sz="2800" b="1" dirty="0" smtClean="0"/>
          </a:p>
          <a:p>
            <a:r>
              <a:rPr lang="en-US" sz="2800" b="1" u="sng" dirty="0" smtClean="0"/>
              <a:t>AP</a:t>
            </a:r>
            <a:r>
              <a:rPr lang="en-US" sz="2800" b="1" dirty="0" smtClean="0"/>
              <a:t> – continue working on your concentration, less than 2 months left!</a:t>
            </a:r>
          </a:p>
          <a:p>
            <a:pPr marL="45720" indent="0">
              <a:buNone/>
            </a:pPr>
            <a:endParaRPr lang="en-US" sz="2800" b="1" dirty="0" smtClean="0"/>
          </a:p>
          <a:p>
            <a:r>
              <a:rPr lang="en-US" sz="2800" b="1" u="sng" dirty="0" smtClean="0"/>
              <a:t>Studio Time:</a:t>
            </a:r>
          </a:p>
          <a:p>
            <a:pPr lvl="1"/>
            <a:r>
              <a:rPr lang="en-US" sz="2800" b="1" dirty="0" smtClean="0"/>
              <a:t>Grade checks</a:t>
            </a:r>
          </a:p>
          <a:p>
            <a:pPr lvl="1"/>
            <a:r>
              <a:rPr lang="en-US" sz="2800" b="1" dirty="0" smtClean="0"/>
              <a:t>Ch. 8 Art &amp; Fear(one more </a:t>
            </a:r>
            <a:r>
              <a:rPr lang="en-US" sz="2800" b="1" dirty="0"/>
              <a:t>C</a:t>
            </a:r>
            <a:r>
              <a:rPr lang="en-US" sz="2800" b="1" dirty="0" smtClean="0"/>
              <a:t>h. Left!)</a:t>
            </a:r>
          </a:p>
          <a:p>
            <a:pPr lvl="1"/>
            <a:r>
              <a:rPr lang="en-US" sz="2800" b="1" dirty="0" smtClean="0"/>
              <a:t>Have a sketched completed by the end of class for your choice project, be ready to explain it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33400"/>
            <a:ext cx="1657350" cy="6629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657600"/>
            <a:ext cx="1676400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140"/>
            <a:ext cx="1308523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72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</TotalTime>
  <Words>80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Perspective</vt:lpstr>
      <vt:lpstr>3.10.2015</vt:lpstr>
      <vt:lpstr>Term 3 Last Project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3.10.2015</dc:title>
  <dc:creator>Erica Lyon</dc:creator>
  <cp:lastModifiedBy>Erica Lyon</cp:lastModifiedBy>
  <cp:revision>1</cp:revision>
  <dcterms:created xsi:type="dcterms:W3CDTF">2015-03-10T13:18:52Z</dcterms:created>
  <dcterms:modified xsi:type="dcterms:W3CDTF">2015-03-10T13:27:59Z</dcterms:modified>
</cp:coreProperties>
</file>