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69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0C7979-F98A-4416-8015-1300D07DBBB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99FE4B-C785-461A-ADFB-76F39417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16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2B2061-99AB-4F78-86D1-E16E1C0FDC85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1B875A-5FFA-4956-9C1F-262BE53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1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9EE935-CE27-4444-AD9E-8382E8F5E7E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9A7E9C4-738D-47CD-9E07-C86EBEE323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Last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B</a:t>
            </a:r>
          </a:p>
          <a:p>
            <a:r>
              <a:rPr lang="en-US" dirty="0" smtClean="0"/>
              <a:t>Mrs. Lyon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1999"/>
            <a:ext cx="5590360" cy="1211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Point Perspective DUE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57724"/>
            <a:ext cx="6172200" cy="4295476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chemeClr val="tx1"/>
                </a:solidFill>
              </a:rPr>
              <a:t>Goals last three classes</a:t>
            </a:r>
            <a:endParaRPr lang="en-US" sz="2400" b="1" i="1" u="sng" dirty="0" smtClean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Complete 8 to 10 boxes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Have 6 to 8 shapes visually </a:t>
            </a:r>
            <a:r>
              <a:rPr lang="en-US" sz="2400" b="1" dirty="0" smtClean="0">
                <a:solidFill>
                  <a:schemeClr val="tx1"/>
                </a:solidFill>
              </a:rPr>
              <a:t>cut </a:t>
            </a:r>
            <a:r>
              <a:rPr lang="en-US" sz="2400" b="1" dirty="0" smtClean="0">
                <a:solidFill>
                  <a:schemeClr val="tx1"/>
                </a:solidFill>
              </a:rPr>
              <a:t>out of the boxes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Add your theme!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Have 4 to 6 characters or items from your </a:t>
            </a:r>
            <a:r>
              <a:rPr lang="en-US" sz="2400" b="1" dirty="0" smtClean="0">
                <a:solidFill>
                  <a:schemeClr val="tx1"/>
                </a:solidFill>
              </a:rPr>
              <a:t>theme</a:t>
            </a:r>
            <a:endParaRPr lang="en-US" sz="2800" b="1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chemeClr val="tx1"/>
                </a:solidFill>
              </a:rPr>
              <a:t>Turn in your project with your rubric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560" y="2257724"/>
            <a:ext cx="3093440" cy="2321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188" y="4515448"/>
            <a:ext cx="3093440" cy="2321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932" y="-15766"/>
            <a:ext cx="3093440" cy="2321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1388</TotalTime>
  <Words>53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Wingdings</vt:lpstr>
      <vt:lpstr>Wingdings 2</vt:lpstr>
      <vt:lpstr>Austin</vt:lpstr>
      <vt:lpstr>Last Day</vt:lpstr>
      <vt:lpstr>2 Point Perspective DUE Today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3, Day 3</dc:title>
  <dc:creator>Erica Lyon</dc:creator>
  <cp:lastModifiedBy>Erica Lyon</cp:lastModifiedBy>
  <cp:revision>14</cp:revision>
  <cp:lastPrinted>2017-03-01T16:25:10Z</cp:lastPrinted>
  <dcterms:created xsi:type="dcterms:W3CDTF">2011-02-28T20:25:53Z</dcterms:created>
  <dcterms:modified xsi:type="dcterms:W3CDTF">2017-03-07T22:01:48Z</dcterms:modified>
</cp:coreProperties>
</file>