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3.4.2016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Day 3 of 4 for Film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Sign out with your golden paper, trade it for your camera</a:t>
            </a:r>
          </a:p>
          <a:p>
            <a:r>
              <a:rPr lang="en-US" sz="2800" b="1" dirty="0" smtClean="0"/>
              <a:t>Remember to get:</a:t>
            </a:r>
          </a:p>
          <a:p>
            <a:pPr lvl="1"/>
            <a:r>
              <a:rPr lang="en-US" sz="2800" b="1" dirty="0" smtClean="0"/>
              <a:t>3 shot styles per scene</a:t>
            </a:r>
          </a:p>
          <a:p>
            <a:r>
              <a:rPr lang="en-US" sz="2800" b="1" dirty="0" smtClean="0"/>
              <a:t>If you are already done filming, think of a way you can improve your storyline and add to it with the next two filming days(today and Tuesday)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7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3.4.2016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No exit pass, it’s Friday</a:t>
            </a:r>
          </a:p>
          <a:p>
            <a:r>
              <a:rPr lang="en-US" sz="2800" b="1" dirty="0" smtClean="0"/>
              <a:t>Please put your cameras and tripods away</a:t>
            </a:r>
          </a:p>
          <a:p>
            <a:r>
              <a:rPr lang="en-US" sz="2800" b="1" dirty="0" smtClean="0"/>
              <a:t>Clean-up the area around your desk</a:t>
            </a:r>
          </a:p>
          <a:p>
            <a:r>
              <a:rPr lang="en-US" sz="2800" b="1" dirty="0" smtClean="0"/>
              <a:t>Have a great weekend!</a:t>
            </a:r>
          </a:p>
          <a:p>
            <a:r>
              <a:rPr lang="en-US" sz="2800" b="1" dirty="0" smtClean="0"/>
              <a:t>This Friday is the First Friday Art Stroll in downtown Ogden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666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3.4.2016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finish announcements for next week today, so we have two class periods next class to work on them</a:t>
            </a:r>
          </a:p>
          <a:p>
            <a:r>
              <a:rPr lang="en-US" dirty="0" smtClean="0"/>
              <a:t>Please make sure you are working on something</a:t>
            </a:r>
          </a:p>
          <a:p>
            <a:r>
              <a:rPr lang="en-US" dirty="0" smtClean="0"/>
              <a:t>If you need something to do there are lots of jobs to do, one could be cleaning out our back storage room, cleaning off all </a:t>
            </a:r>
            <a:r>
              <a:rPr lang="en-US" smtClean="0"/>
              <a:t>the whiteboards,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</TotalTime>
  <Words>161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3.4.2016</vt:lpstr>
      <vt:lpstr>Film! </vt:lpstr>
      <vt:lpstr>Exit Pass 3.4.2016</vt:lpstr>
      <vt:lpstr>Productions 3.4.2016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3.4.2016</dc:title>
  <dc:creator>Erica Lyon</dc:creator>
  <cp:lastModifiedBy>Erica Lyon</cp:lastModifiedBy>
  <cp:revision>1</cp:revision>
  <dcterms:created xsi:type="dcterms:W3CDTF">2016-03-04T14:16:16Z</dcterms:created>
  <dcterms:modified xsi:type="dcterms:W3CDTF">2016-03-04T14:19:38Z</dcterms:modified>
</cp:coreProperties>
</file>