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8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4AED-9712-4DB4-8986-547F961AE412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BE18-2813-4FCE-9078-C651FA924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8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4AED-9712-4DB4-8986-547F961AE412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BE18-2813-4FCE-9078-C651FA924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3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4AED-9712-4DB4-8986-547F961AE412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BE18-2813-4FCE-9078-C651FA924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3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4AED-9712-4DB4-8986-547F961AE412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BE18-2813-4FCE-9078-C651FA924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38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4AED-9712-4DB4-8986-547F961AE412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BE18-2813-4FCE-9078-C651FA924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48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4AED-9712-4DB4-8986-547F961AE412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BE18-2813-4FCE-9078-C651FA924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2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4AED-9712-4DB4-8986-547F961AE412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BE18-2813-4FCE-9078-C651FA924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6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4AED-9712-4DB4-8986-547F961AE412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BE18-2813-4FCE-9078-C651FA924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1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4AED-9712-4DB4-8986-547F961AE412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BE18-2813-4FCE-9078-C651FA924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1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4AED-9712-4DB4-8986-547F961AE412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BE18-2813-4FCE-9078-C651FA924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2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4AED-9712-4DB4-8986-547F961AE412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BE18-2813-4FCE-9078-C651FA924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0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84AED-9712-4DB4-8986-547F961AE412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7BE18-2813-4FCE-9078-C651FA924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1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3.31.2015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 1 , Term 4</a:t>
            </a:r>
          </a:p>
          <a:p>
            <a:r>
              <a:rPr lang="en-US" dirty="0" smtClean="0"/>
              <a:t>Day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89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3.31.2015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477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Studio:</a:t>
            </a:r>
          </a:p>
          <a:p>
            <a:pPr lvl="1"/>
            <a:r>
              <a:rPr lang="en-US" dirty="0" smtClean="0"/>
              <a:t>Work on </a:t>
            </a:r>
            <a:r>
              <a:rPr lang="en-US" b="1" dirty="0" smtClean="0"/>
              <a:t>figure drawing assignment</a:t>
            </a:r>
          </a:p>
          <a:p>
            <a:pPr lvl="1"/>
            <a:r>
              <a:rPr lang="en-US" u="sng" dirty="0" smtClean="0"/>
              <a:t>By the end of today you should have your figure completely drawn out in proportion</a:t>
            </a:r>
          </a:p>
          <a:p>
            <a:pPr lvl="2"/>
            <a:r>
              <a:rPr lang="en-US" dirty="0" smtClean="0"/>
              <a:t>Next class:</a:t>
            </a:r>
            <a:r>
              <a:rPr lang="en-US" b="1" dirty="0" smtClean="0"/>
              <a:t> you will receive your rubric for the project</a:t>
            </a:r>
          </a:p>
          <a:p>
            <a:pPr lvl="1"/>
            <a:r>
              <a:rPr lang="en-US" u="sng" dirty="0" smtClean="0"/>
              <a:t>If you are not working, you can help clean the room to earn your participation points</a:t>
            </a:r>
          </a:p>
          <a:p>
            <a:pPr lvl="1"/>
            <a:endParaRPr lang="en-US" dirty="0" smtClean="0"/>
          </a:p>
          <a:p>
            <a:r>
              <a:rPr lang="en-US" b="1" u="sng" dirty="0" smtClean="0"/>
              <a:t>AP:</a:t>
            </a:r>
          </a:p>
          <a:p>
            <a:pPr lvl="1"/>
            <a:r>
              <a:rPr lang="en-US" u="sng" dirty="0" smtClean="0"/>
              <a:t>Portfolio DUE MAY 8</a:t>
            </a:r>
            <a:r>
              <a:rPr lang="en-US" u="sng" baseline="30000" dirty="0" smtClean="0"/>
              <a:t>th</a:t>
            </a:r>
            <a:endParaRPr lang="en-US" u="sng" dirty="0" smtClean="0"/>
          </a:p>
          <a:p>
            <a:pPr lvl="1"/>
            <a:r>
              <a:rPr lang="en-US" b="1" dirty="0" smtClean="0"/>
              <a:t>Review portfolios </a:t>
            </a:r>
            <a:r>
              <a:rPr lang="en-US" dirty="0" smtClean="0"/>
              <a:t>with each of you, </a:t>
            </a:r>
            <a:r>
              <a:rPr lang="en-US" b="1" dirty="0" smtClean="0"/>
              <a:t>mark the chart </a:t>
            </a:r>
            <a:r>
              <a:rPr lang="en-US" dirty="0" smtClean="0"/>
              <a:t>to determine where each of you are 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Festival of Arts is this Friday night</a:t>
            </a:r>
          </a:p>
          <a:p>
            <a:pPr lvl="1"/>
            <a:r>
              <a:rPr lang="en-US" dirty="0" smtClean="0"/>
              <a:t>5-8pm</a:t>
            </a:r>
          </a:p>
          <a:p>
            <a:pPr lvl="1"/>
            <a:r>
              <a:rPr lang="en-US" dirty="0" smtClean="0"/>
              <a:t>Awards at 7:30 pm</a:t>
            </a:r>
          </a:p>
          <a:p>
            <a:pPr lvl="1"/>
            <a:r>
              <a:rPr lang="en-US" dirty="0" smtClean="0"/>
              <a:t>Audience get’s to vote</a:t>
            </a:r>
          </a:p>
          <a:p>
            <a:pPr lvl="2"/>
            <a:r>
              <a:rPr lang="en-US" dirty="0" smtClean="0"/>
              <a:t>$2- donation, to go towards art program</a:t>
            </a:r>
          </a:p>
          <a:p>
            <a:pPr lvl="2"/>
            <a:r>
              <a:rPr lang="en-US" dirty="0" smtClean="0"/>
              <a:t>$1- donation to put hand on mural to raise money for our art program!</a:t>
            </a:r>
          </a:p>
          <a:p>
            <a:r>
              <a:rPr lang="en-US" dirty="0" smtClean="0"/>
              <a:t>Complete a postcard, address and sticky note with your name on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04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138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3.31.2015</vt:lpstr>
      <vt:lpstr>3.31.2015</vt:lpstr>
      <vt:lpstr>Announcements</vt:lpstr>
    </vt:vector>
  </TitlesOfParts>
  <Company>Ogden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3.31.2015</dc:title>
  <dc:creator>Erica Lyon</dc:creator>
  <cp:lastModifiedBy>Erica Lyon</cp:lastModifiedBy>
  <cp:revision>3</cp:revision>
  <dcterms:created xsi:type="dcterms:W3CDTF">2015-03-31T13:18:06Z</dcterms:created>
  <dcterms:modified xsi:type="dcterms:W3CDTF">2015-03-31T21:42:51Z</dcterms:modified>
</cp:coreProperties>
</file>