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EF1303-FD99-4359-8AAB-F969ABCC9BB1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D98E5F4-5D3A-4E70-8671-EE129A0D46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Recycled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3.20.2017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3735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1) Did you remember to bring trash for your art today? A) Yes –or- B) No</a:t>
            </a:r>
          </a:p>
          <a:p>
            <a:r>
              <a:rPr lang="en-US" sz="2800" b="1" dirty="0" smtClean="0"/>
              <a:t>2a) If yes, how did you remember to bring it?</a:t>
            </a:r>
          </a:p>
          <a:p>
            <a:r>
              <a:rPr lang="en-US" sz="2800" b="1" dirty="0" smtClean="0"/>
              <a:t>2b) If no, what can you do today in class to work on your project?</a:t>
            </a:r>
          </a:p>
          <a:p>
            <a:r>
              <a:rPr lang="en-US" sz="2800" b="1" dirty="0" smtClean="0"/>
              <a:t>Get out your planner, if you have any unused hall passes from last term, we will add that as extra credit(reminder: you get 3 per term in your planner)</a:t>
            </a:r>
            <a:endParaRPr lang="en-US" sz="2800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802" y="-17834"/>
            <a:ext cx="1856683" cy="1744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600" b="1" dirty="0" smtClean="0"/>
              <a:t>BW</a:t>
            </a:r>
          </a:p>
          <a:p>
            <a:r>
              <a:rPr lang="en-US" sz="3600" b="1" dirty="0" smtClean="0"/>
              <a:t>Review BW</a:t>
            </a:r>
          </a:p>
          <a:p>
            <a:r>
              <a:rPr lang="en-US" sz="3600" b="1" dirty="0" smtClean="0"/>
              <a:t>Agenda</a:t>
            </a:r>
          </a:p>
          <a:p>
            <a:r>
              <a:rPr lang="en-US" sz="3600" b="1" dirty="0" smtClean="0"/>
              <a:t>Studio Time – What it looks like &amp; What happens if you don’t have any trash to make art out of =( </a:t>
            </a:r>
          </a:p>
          <a:p>
            <a:r>
              <a:rPr lang="en-US" sz="3600" b="1" dirty="0" smtClean="0"/>
              <a:t>Clean-up</a:t>
            </a:r>
          </a:p>
          <a:p>
            <a:r>
              <a:rPr lang="en-US" sz="3600" b="1" dirty="0" smtClean="0"/>
              <a:t>Exit Pass</a:t>
            </a:r>
          </a:p>
          <a:p>
            <a:r>
              <a:rPr lang="en-US" sz="3600" b="1" dirty="0" smtClean="0"/>
              <a:t>Questions?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97" y="3810000"/>
            <a:ext cx="179310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373563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Criteria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Safety Demo</a:t>
            </a:r>
          </a:p>
          <a:p>
            <a:endParaRPr lang="en-US" sz="3000" b="1" dirty="0"/>
          </a:p>
          <a:p>
            <a:r>
              <a:rPr lang="en-US" sz="3000" b="1" dirty="0" smtClean="0"/>
              <a:t>Make sure everything is connected!</a:t>
            </a:r>
          </a:p>
          <a:p>
            <a:endParaRPr lang="en-US" sz="3000" b="1" dirty="0"/>
          </a:p>
          <a:p>
            <a:r>
              <a:rPr lang="en-US" sz="3000" b="1" dirty="0" smtClean="0"/>
              <a:t>It’s made out of used stuff…that might have been thrown away if it wasn’t for you saving it and turning it into something beautiful!</a:t>
            </a:r>
            <a:endParaRPr lang="en-US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282762"/>
            <a:ext cx="3200400" cy="24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Work on creating your Garbage/Trash Art Piece for the Eccles Art </a:t>
            </a:r>
            <a:r>
              <a:rPr lang="en-US" sz="3200" b="1" dirty="0" smtClean="0"/>
              <a:t>Show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Art Shows:</a:t>
            </a:r>
          </a:p>
          <a:p>
            <a:endParaRPr lang="en-US" sz="2800" b="1" dirty="0"/>
          </a:p>
          <a:p>
            <a:r>
              <a:rPr lang="en-US" sz="2800" b="1" dirty="0" smtClean="0"/>
              <a:t>Festival of Arts – art show at the end of this month</a:t>
            </a:r>
          </a:p>
          <a:p>
            <a:r>
              <a:rPr lang="en-US" sz="2800" b="1" dirty="0" smtClean="0"/>
              <a:t>HOPE art show at OHS this Thursday night</a:t>
            </a:r>
          </a:p>
          <a:p>
            <a:r>
              <a:rPr lang="en-US" sz="2800" b="1" dirty="0" smtClean="0"/>
              <a:t>First Friday Art Stroll on 25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– April 1</a:t>
            </a:r>
            <a:r>
              <a:rPr lang="en-US" sz="2800" b="1" baseline="30000" dirty="0" smtClean="0"/>
              <a:t>st</a:t>
            </a:r>
            <a:endParaRPr lang="en-US" sz="2800" b="1" dirty="0" smtClean="0"/>
          </a:p>
          <a:p>
            <a:r>
              <a:rPr lang="en-US" sz="2800" b="1" dirty="0" smtClean="0"/>
              <a:t>2 weeks till Spring Break</a:t>
            </a:r>
          </a:p>
          <a:p>
            <a:r>
              <a:rPr lang="en-US" sz="2800" b="1" dirty="0"/>
              <a:t>Reminder, project is due next week Thursday the 30</a:t>
            </a:r>
            <a:r>
              <a:rPr lang="en-US" sz="2800" b="1" baseline="30000" dirty="0"/>
              <a:t>th</a:t>
            </a:r>
            <a:r>
              <a:rPr lang="en-US" sz="2800" b="1" dirty="0"/>
              <a:t> of March</a:t>
            </a:r>
          </a:p>
          <a:p>
            <a:endParaRPr lang="en-US" sz="28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1840230" cy="1427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28600"/>
            <a:ext cx="2042160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5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3.20.2017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What were you able to accomplish today on your project?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Do you need more trash for your project? If so, what are you going to bring from home?</a:t>
            </a:r>
          </a:p>
          <a:p>
            <a:r>
              <a:rPr lang="en-US" sz="2800" b="1" dirty="0" smtClean="0"/>
              <a:t>See you all on Wednesday!</a:t>
            </a:r>
          </a:p>
          <a:p>
            <a:r>
              <a:rPr lang="en-US" sz="2800" b="1" dirty="0" smtClean="0"/>
              <a:t>Reminder, project is due next week Thursday the 30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of March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57200"/>
            <a:ext cx="1051560" cy="107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396</TotalTime>
  <Words>277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Century Gothic</vt:lpstr>
      <vt:lpstr>Apothecary</vt:lpstr>
      <vt:lpstr>Day 2 Recycled Art</vt:lpstr>
      <vt:lpstr>Bell Work 3.20.2017</vt:lpstr>
      <vt:lpstr>Agenda</vt:lpstr>
      <vt:lpstr>Garbage Art</vt:lpstr>
      <vt:lpstr>Studio Time</vt:lpstr>
      <vt:lpstr>Exit Pass 3.20.2017</vt:lpstr>
    </vt:vector>
  </TitlesOfParts>
  <Company>Ogden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5</cp:revision>
  <dcterms:created xsi:type="dcterms:W3CDTF">2013-04-17T16:23:48Z</dcterms:created>
  <dcterms:modified xsi:type="dcterms:W3CDTF">2017-03-20T13:35:29Z</dcterms:modified>
</cp:coreProperties>
</file>