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73DC-4465-4D51-994B-B58A71FC3079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24F132-FD0C-4924-8C27-52211474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73DC-4465-4D51-994B-B58A71FC3079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F132-FD0C-4924-8C27-52211474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73DC-4465-4D51-994B-B58A71FC3079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F132-FD0C-4924-8C27-52211474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73DC-4465-4D51-994B-B58A71FC3079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24F132-FD0C-4924-8C27-52211474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73DC-4465-4D51-994B-B58A71FC3079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F132-FD0C-4924-8C27-52211474B2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73DC-4465-4D51-994B-B58A71FC3079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F132-FD0C-4924-8C27-52211474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73DC-4465-4D51-994B-B58A71FC3079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24F132-FD0C-4924-8C27-52211474B2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73DC-4465-4D51-994B-B58A71FC3079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F132-FD0C-4924-8C27-52211474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73DC-4465-4D51-994B-B58A71FC3079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F132-FD0C-4924-8C27-52211474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73DC-4465-4D51-994B-B58A71FC3079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F132-FD0C-4924-8C27-52211474B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73DC-4465-4D51-994B-B58A71FC3079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F132-FD0C-4924-8C27-52211474B2C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8B73DC-4465-4D51-994B-B58A71FC3079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24F132-FD0C-4924-8C27-52211474B2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3.16.2015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7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3.16.2015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Last week of this term</a:t>
            </a:r>
          </a:p>
          <a:p>
            <a:r>
              <a:rPr lang="en-US" sz="3600" b="1" dirty="0" smtClean="0"/>
              <a:t>Your final choice project for this term is due Wed. </a:t>
            </a:r>
          </a:p>
          <a:p>
            <a:r>
              <a:rPr lang="en-US" sz="3600" b="1" dirty="0" smtClean="0"/>
              <a:t>If you want the extra credit for the art fee turn it in by Wed. </a:t>
            </a:r>
          </a:p>
          <a:p>
            <a:r>
              <a:rPr lang="en-US" sz="3600" b="1" dirty="0" smtClean="0"/>
              <a:t>Last Ch. </a:t>
            </a:r>
            <a:r>
              <a:rPr lang="en-US" sz="3600" b="1" dirty="0"/>
              <a:t>i</a:t>
            </a:r>
            <a:r>
              <a:rPr lang="en-US" sz="3600" b="1" dirty="0" smtClean="0"/>
              <a:t>n Art &amp; Fear today!</a:t>
            </a:r>
          </a:p>
          <a:p>
            <a:r>
              <a:rPr lang="en-US" sz="3600" b="1" dirty="0" smtClean="0"/>
              <a:t>State Art Show Field Trip &amp; U Gallery – Friday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9181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54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3.16.2015</vt:lpstr>
      <vt:lpstr>3.16.2015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3.16.2015</dc:title>
  <dc:creator>Erica Lyon</dc:creator>
  <cp:lastModifiedBy>Erica Lyon</cp:lastModifiedBy>
  <cp:revision>1</cp:revision>
  <dcterms:created xsi:type="dcterms:W3CDTF">2015-03-16T13:26:40Z</dcterms:created>
  <dcterms:modified xsi:type="dcterms:W3CDTF">2015-03-16T13:32:01Z</dcterms:modified>
</cp:coreProperties>
</file>