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" y="4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0C7979-F98A-4416-8015-1300D07DBBBE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99FE4B-C785-461A-ADFB-76F3941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6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2B2061-99AB-4F78-86D1-E16E1C0FDC8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1B875A-5FFA-4956-9C1F-262BE53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B875A-5FFA-4956-9C1F-262BE53D2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6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3, Day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B</a:t>
            </a:r>
          </a:p>
          <a:p>
            <a:r>
              <a:rPr lang="en-US" dirty="0" smtClean="0"/>
              <a:t>Mrs. Lyon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7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Bell Work: </a:t>
            </a:r>
            <a:r>
              <a:rPr lang="en-US" dirty="0" smtClean="0"/>
              <a:t>3.1.2017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arenR"/>
            </a:pPr>
            <a:r>
              <a:rPr lang="en-US" sz="3200" b="1" dirty="0" smtClean="0"/>
              <a:t>Between the Contour Poetry Project and the Lino. Block Project, which one do you want to go in the art show(this Thursday)?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3200" b="1" dirty="0" smtClean="0"/>
              <a:t>What </a:t>
            </a:r>
            <a:r>
              <a:rPr lang="en-US" sz="3200" b="1" dirty="0"/>
              <a:t>theme are you going to add to your two point </a:t>
            </a:r>
            <a:r>
              <a:rPr lang="en-US" sz="3200" b="1" dirty="0" smtClean="0"/>
              <a:t>perspective?</a:t>
            </a:r>
            <a:endParaRPr lang="en-US" sz="3200" b="1" dirty="0"/>
          </a:p>
          <a:p>
            <a:pPr marL="525780" indent="-457200">
              <a:buFont typeface="+mj-lt"/>
              <a:buAutoNum type="arabicParenR"/>
            </a:pPr>
            <a:r>
              <a:rPr lang="en-US" sz="3200" b="1" dirty="0" smtClean="0"/>
              <a:t>What is a light source in a drawing?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3200" b="1" dirty="0" smtClean="0"/>
              <a:t>How do you know where the light source is?</a:t>
            </a:r>
            <a:endParaRPr lang="en-US" sz="32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smtClean="0"/>
              <a:t>3.1.2017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Bell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Review</a:t>
            </a:r>
            <a:endParaRPr lang="en-US" dirty="0" smtClean="0"/>
          </a:p>
          <a:p>
            <a:r>
              <a:rPr lang="en-US" dirty="0" smtClean="0"/>
              <a:t>Studio time</a:t>
            </a:r>
          </a:p>
          <a:p>
            <a:pPr lvl="2"/>
            <a:r>
              <a:rPr lang="en-US" dirty="0" smtClean="0"/>
              <a:t>Complete </a:t>
            </a:r>
            <a:r>
              <a:rPr lang="en-US" dirty="0" smtClean="0"/>
              <a:t>8 to 10 boxes</a:t>
            </a:r>
          </a:p>
          <a:p>
            <a:pPr lvl="2"/>
            <a:r>
              <a:rPr lang="en-US" dirty="0" smtClean="0"/>
              <a:t>Have 6 to 8 shapes visually cut out of the boxes</a:t>
            </a:r>
          </a:p>
          <a:p>
            <a:pPr lvl="2"/>
            <a:r>
              <a:rPr lang="en-US" b="1" dirty="0" smtClean="0"/>
              <a:t>Add your theme!</a:t>
            </a:r>
          </a:p>
          <a:p>
            <a:pPr lvl="3"/>
            <a:r>
              <a:rPr lang="en-US" b="1" dirty="0" smtClean="0"/>
              <a:t>Have 4 to 6 characters or items from your </a:t>
            </a:r>
            <a:r>
              <a:rPr lang="en-US" b="1" dirty="0" smtClean="0"/>
              <a:t>theme</a:t>
            </a:r>
          </a:p>
          <a:p>
            <a:pPr lvl="3"/>
            <a:r>
              <a:rPr lang="en-US" b="1" dirty="0" smtClean="0"/>
              <a:t>Start shading: colored pencils or shading pencils with a light source and shadows!</a:t>
            </a:r>
            <a:endParaRPr lang="en-US" b="1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class – project is due(if you are all working hard on it today, we can do an extension and have it due Tuesday) </a:t>
            </a:r>
            <a:endParaRPr lang="en-US" dirty="0" smtClean="0"/>
          </a:p>
          <a:p>
            <a:r>
              <a:rPr lang="en-US" dirty="0" smtClean="0"/>
              <a:t>Exit Pass</a:t>
            </a:r>
            <a:endParaRPr lang="en-US" dirty="0"/>
          </a:p>
        </p:txBody>
      </p:sp>
      <p:pic>
        <p:nvPicPr>
          <p:cNvPr id="4" name="Picture 3" descr="icon_rem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4800"/>
            <a:ext cx="1371600" cy="2202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arenR"/>
            </a:pPr>
            <a:r>
              <a:rPr lang="en-US" b="1" dirty="0" smtClean="0"/>
              <a:t>You will make a name tag and prep this for the art show</a:t>
            </a:r>
            <a:endParaRPr lang="en-US" b="1" dirty="0"/>
          </a:p>
          <a:p>
            <a:pPr marL="525780" indent="-457200">
              <a:buFont typeface="+mj-lt"/>
              <a:buAutoNum type="arabicParenR"/>
            </a:pPr>
            <a:r>
              <a:rPr lang="en-US" b="1" dirty="0" smtClean="0"/>
              <a:t>Add your theme to it today 4-6 characters or things that relate to your theme</a:t>
            </a:r>
            <a:endParaRPr lang="en-US" b="1" dirty="0"/>
          </a:p>
          <a:p>
            <a:pPr marL="525780" indent="-457200">
              <a:buFont typeface="+mj-lt"/>
              <a:buAutoNum type="arabicParenR"/>
            </a:pPr>
            <a:r>
              <a:rPr lang="en-US" b="1" dirty="0"/>
              <a:t>What is a light source in a drawing</a:t>
            </a:r>
            <a:r>
              <a:rPr lang="en-US" b="1" dirty="0" smtClean="0"/>
              <a:t>? - demo</a:t>
            </a:r>
            <a:endParaRPr lang="en-US" b="1" dirty="0"/>
          </a:p>
          <a:p>
            <a:pPr marL="525780" indent="-457200">
              <a:buFont typeface="+mj-lt"/>
              <a:buAutoNum type="arabicParenR"/>
            </a:pPr>
            <a:r>
              <a:rPr lang="en-US" b="1" dirty="0"/>
              <a:t>How do you know where the light source is</a:t>
            </a:r>
            <a:r>
              <a:rPr lang="en-US" b="1" dirty="0" smtClean="0"/>
              <a:t>? - demo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Source and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Demo. https://www.youtube.com/watch?v=R9G9UeNomAE</a:t>
            </a:r>
          </a:p>
        </p:txBody>
      </p:sp>
      <p:pic>
        <p:nvPicPr>
          <p:cNvPr id="1026" name="Picture 2" descr="Image result for shading light source two point perspe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3886200"/>
            <a:ext cx="2740025" cy="236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hading light source two point perspec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87" y="3695424"/>
            <a:ext cx="3425825" cy="229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Studio Time: </a:t>
            </a:r>
            <a:r>
              <a:rPr lang="en-US" dirty="0" smtClean="0"/>
              <a:t>3.1.2017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172200" cy="51816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tx1"/>
                </a:solidFill>
              </a:rPr>
              <a:t>Goals last </a:t>
            </a:r>
            <a:r>
              <a:rPr lang="en-US" sz="2400" b="1" u="sng" dirty="0" smtClean="0">
                <a:solidFill>
                  <a:schemeClr val="tx1"/>
                </a:solidFill>
              </a:rPr>
              <a:t>three </a:t>
            </a:r>
            <a:r>
              <a:rPr lang="en-US" sz="2400" b="1" u="sng" dirty="0" smtClean="0">
                <a:solidFill>
                  <a:schemeClr val="tx1"/>
                </a:solidFill>
              </a:rPr>
              <a:t>classes</a:t>
            </a:r>
            <a:endParaRPr lang="en-US" sz="2400" b="1" i="1" u="sng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Complete 8 to 10 boxes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Have 6 to 8 shapes visually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cut out of the </a:t>
            </a:r>
            <a:r>
              <a:rPr lang="en-US" sz="2400" b="1" dirty="0" smtClean="0">
                <a:solidFill>
                  <a:schemeClr val="tx1"/>
                </a:solidFill>
              </a:rPr>
              <a:t>boxes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Add </a:t>
            </a:r>
            <a:r>
              <a:rPr lang="en-US" sz="2400" b="1" dirty="0" smtClean="0">
                <a:solidFill>
                  <a:schemeClr val="tx1"/>
                </a:solidFill>
              </a:rPr>
              <a:t>your theme!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Have </a:t>
            </a:r>
            <a:r>
              <a:rPr lang="en-US" sz="2400" b="1" dirty="0" smtClean="0">
                <a:solidFill>
                  <a:schemeClr val="tx1"/>
                </a:solidFill>
              </a:rPr>
              <a:t>4 to 6 characters </a:t>
            </a:r>
            <a:r>
              <a:rPr lang="en-US" sz="2400" b="1" dirty="0" smtClean="0">
                <a:solidFill>
                  <a:schemeClr val="tx1"/>
                </a:solidFill>
              </a:rPr>
              <a:t>or items from </a:t>
            </a:r>
            <a:r>
              <a:rPr lang="en-US" sz="2400" b="1" dirty="0" smtClean="0">
                <a:solidFill>
                  <a:schemeClr val="tx1"/>
                </a:solidFill>
              </a:rPr>
              <a:t>your </a:t>
            </a:r>
            <a:r>
              <a:rPr lang="en-US" sz="2400" b="1" dirty="0" smtClean="0">
                <a:solidFill>
                  <a:schemeClr val="tx1"/>
                </a:solidFill>
              </a:rPr>
              <a:t>theme</a:t>
            </a:r>
          </a:p>
          <a:p>
            <a:pPr lvl="3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* Today’s Goal: Start shading </a:t>
            </a:r>
            <a:r>
              <a:rPr lang="en-US" sz="2800" b="1" dirty="0" smtClean="0">
                <a:solidFill>
                  <a:schemeClr val="tx1"/>
                </a:solidFill>
              </a:rPr>
              <a:t>your art with shading pencils or colored </a:t>
            </a:r>
            <a:r>
              <a:rPr lang="en-US" sz="2800" b="1" dirty="0" smtClean="0">
                <a:solidFill>
                  <a:schemeClr val="tx1"/>
                </a:solidFill>
              </a:rPr>
              <a:t>pencils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560" y="2257724"/>
            <a:ext cx="3093440" cy="2321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188" y="4515448"/>
            <a:ext cx="3093440" cy="2321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32" y="-15766"/>
            <a:ext cx="3093440" cy="2321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226"/>
            <a:ext cx="7024744" cy="1143000"/>
          </a:xfrm>
        </p:spPr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982609" cy="40800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Next Class: </a:t>
            </a:r>
            <a:r>
              <a:rPr lang="en-US" b="1" dirty="0" smtClean="0">
                <a:solidFill>
                  <a:srgbClr val="FF0000"/>
                </a:solidFill>
              </a:rPr>
              <a:t>Project is DUE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If you need to take it home for home work please do so!</a:t>
            </a:r>
          </a:p>
          <a:p>
            <a:r>
              <a:rPr lang="en-US" dirty="0" smtClean="0"/>
              <a:t>Project is DUE Friday the 3</a:t>
            </a:r>
            <a:r>
              <a:rPr lang="en-US" baseline="30000" dirty="0" smtClean="0"/>
              <a:t>rd</a:t>
            </a:r>
            <a:r>
              <a:rPr lang="en-US" dirty="0" smtClean="0"/>
              <a:t> of March at the end of class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Be ready to turn your project in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With portfolio(goal written)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Rubric(grade yourself)</a:t>
            </a:r>
          </a:p>
          <a:p>
            <a:endParaRPr lang="en-US" dirty="0"/>
          </a:p>
        </p:txBody>
      </p:sp>
      <p:pic>
        <p:nvPicPr>
          <p:cNvPr id="4" name="Picture 3" descr="n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1394" y="54212"/>
            <a:ext cx="118110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Exit Pass: </a:t>
            </a:r>
            <a:r>
              <a:rPr lang="en-US" dirty="0" smtClean="0"/>
              <a:t>3.1.2017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Your piece for the art show with a label on it(your name)</a:t>
            </a:r>
          </a:p>
          <a:p>
            <a:pPr marL="514350" indent="-514350">
              <a:buFont typeface="+mj-lt"/>
              <a:buAutoNum type="arabicParenR"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Art Gala Starts at 6-7pm </a:t>
            </a:r>
          </a:p>
          <a:p>
            <a:pPr marL="0" indent="0">
              <a:buNone/>
            </a:pPr>
            <a:r>
              <a:rPr lang="en-US" sz="4000" dirty="0" smtClean="0"/>
              <a:t>Check out the art, listen to music, watch the performances and enjoy all the art at BL!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946</TotalTime>
  <Words>358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2</vt:lpstr>
      <vt:lpstr>Austin</vt:lpstr>
      <vt:lpstr>Project 3, Day 4</vt:lpstr>
      <vt:lpstr>Bell Work: 3.1.2017</vt:lpstr>
      <vt:lpstr>Agenda 3.1.2017</vt:lpstr>
      <vt:lpstr>Review</vt:lpstr>
      <vt:lpstr>Light Source and Shadows</vt:lpstr>
      <vt:lpstr>Studio Time: 3.1.2017</vt:lpstr>
      <vt:lpstr>Next Class</vt:lpstr>
      <vt:lpstr>Exit Pass: 3.1.2017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3, Day 3</dc:title>
  <dc:creator>Erica Lyon</dc:creator>
  <cp:lastModifiedBy>Erica Lyon</cp:lastModifiedBy>
  <cp:revision>12</cp:revision>
  <cp:lastPrinted>2017-03-01T16:25:10Z</cp:lastPrinted>
  <dcterms:created xsi:type="dcterms:W3CDTF">2011-02-28T20:25:53Z</dcterms:created>
  <dcterms:modified xsi:type="dcterms:W3CDTF">2017-03-01T22:20:17Z</dcterms:modified>
</cp:coreProperties>
</file>