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66" r:id="rId7"/>
    <p:sldId id="265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 projects in 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11.5.2019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10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8530" y="2599210"/>
            <a:ext cx="9168713" cy="1325563"/>
          </a:xfrm>
        </p:spPr>
        <p:txBody>
          <a:bodyPr>
            <a:noAutofit/>
          </a:bodyPr>
          <a:lstStyle/>
          <a:p>
            <a:r>
              <a:rPr lang="en-US" sz="4000" dirty="0" smtClean="0"/>
              <a:t>- We are starting </a:t>
            </a:r>
            <a:r>
              <a:rPr lang="en-US" sz="4000" b="1" dirty="0" smtClean="0"/>
              <a:t>two new projects</a:t>
            </a:r>
            <a:r>
              <a:rPr lang="en-US" sz="4000" dirty="0" smtClean="0"/>
              <a:t>, one you will need a </a:t>
            </a:r>
            <a:r>
              <a:rPr lang="en-US" sz="4000" u="sng" dirty="0" smtClean="0"/>
              <a:t>picture of a pet or animal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- The second you will need a </a:t>
            </a:r>
            <a:r>
              <a:rPr lang="en-US" sz="4000" u="sng" dirty="0" smtClean="0"/>
              <a:t>snowy scene picture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- Email both to me so we can print them out: </a:t>
            </a:r>
            <a:r>
              <a:rPr lang="en-US" sz="4000" b="1" dirty="0" smtClean="0"/>
              <a:t>lyone@ogdensd.org</a:t>
            </a:r>
            <a:endParaRPr lang="en-US" sz="4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5" t="20675" r="36190" b="16717"/>
          <a:stretch/>
        </p:blipFill>
        <p:spPr>
          <a:xfrm>
            <a:off x="0" y="100054"/>
            <a:ext cx="2610437" cy="3161937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0" t="19573" r="43307" b="22117"/>
          <a:stretch/>
        </p:blipFill>
        <p:spPr>
          <a:xfrm>
            <a:off x="0" y="3320848"/>
            <a:ext cx="2691215" cy="3397108"/>
          </a:xfrm>
        </p:spPr>
      </p:pic>
    </p:spTree>
    <p:extLst>
      <p:ext uri="{BB962C8B-B14F-4D97-AF65-F5344CB8AC3E}">
        <p14:creationId xmlns:p14="http://schemas.microsoft.com/office/powerpoint/2010/main" val="7689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8076" y="669926"/>
            <a:ext cx="6293708" cy="52695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 your snow stencil is cut out</a:t>
            </a:r>
            <a:br>
              <a:rPr lang="en-US" dirty="0" smtClean="0"/>
            </a:br>
            <a:r>
              <a:rPr lang="en-US" dirty="0" smtClean="0"/>
              <a:t>you will paint the first layer for the crackle paste media(using watercolor paper, let dry and then add the 2</a:t>
            </a:r>
            <a:r>
              <a:rPr lang="en-US" baseline="30000" dirty="0" smtClean="0"/>
              <a:t>nd</a:t>
            </a:r>
            <a:r>
              <a:rPr lang="en-US" dirty="0" smtClean="0"/>
              <a:t> coat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0" t="16543" r="41710" b="24768"/>
          <a:stretch/>
        </p:blipFill>
        <p:spPr>
          <a:xfrm>
            <a:off x="187411" y="669926"/>
            <a:ext cx="4466967" cy="5285344"/>
          </a:xfrm>
        </p:spPr>
      </p:pic>
    </p:spTree>
    <p:extLst>
      <p:ext uri="{BB962C8B-B14F-4D97-AF65-F5344CB8AC3E}">
        <p14:creationId xmlns:p14="http://schemas.microsoft.com/office/powerpoint/2010/main" val="784705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4691" y="225082"/>
            <a:ext cx="8215184" cy="6323999"/>
          </a:xfrm>
        </p:spPr>
        <p:txBody>
          <a:bodyPr>
            <a:normAutofit/>
          </a:bodyPr>
          <a:lstStyle/>
          <a:p>
            <a:r>
              <a:rPr lang="en-US" dirty="0" smtClean="0"/>
              <a:t>Paint the background(with watercolor paints), leaving the crackle media white, you can paint the crackle media a little if you want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4" t="17112" r="43946" b="24200"/>
          <a:stretch/>
        </p:blipFill>
        <p:spPr>
          <a:xfrm>
            <a:off x="486031" y="1449381"/>
            <a:ext cx="2850293" cy="3875399"/>
          </a:xfrm>
        </p:spPr>
      </p:pic>
    </p:spTree>
    <p:extLst>
      <p:ext uri="{BB962C8B-B14F-4D97-AF65-F5344CB8AC3E}">
        <p14:creationId xmlns:p14="http://schemas.microsoft.com/office/powerpoint/2010/main" val="167942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6930" y="365125"/>
            <a:ext cx="6285470" cy="6191715"/>
          </a:xfrm>
        </p:spPr>
        <p:txBody>
          <a:bodyPr>
            <a:normAutofit/>
          </a:bodyPr>
          <a:lstStyle/>
          <a:p>
            <a:r>
              <a:rPr lang="en-US" smtClean="0"/>
              <a:t>-Get </a:t>
            </a:r>
            <a:r>
              <a:rPr lang="en-US" dirty="0" smtClean="0"/>
              <a:t>your painting to a place where it feels done to you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-You </a:t>
            </a:r>
            <a:r>
              <a:rPr lang="en-US" dirty="0" smtClean="0"/>
              <a:t>might need to let areas dry before you add other colors, so it doesn’t bleed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0" t="26577" r="45543" b="36127"/>
          <a:stretch/>
        </p:blipFill>
        <p:spPr>
          <a:xfrm>
            <a:off x="510746" y="1309816"/>
            <a:ext cx="4464908" cy="4653900"/>
          </a:xfrm>
        </p:spPr>
      </p:pic>
    </p:spTree>
    <p:extLst>
      <p:ext uri="{BB962C8B-B14F-4D97-AF65-F5344CB8AC3E}">
        <p14:creationId xmlns:p14="http://schemas.microsoft.com/office/powerpoint/2010/main" val="3729647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Portraits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3" t="43806" r="39261" b="10380"/>
          <a:stretch/>
        </p:blipFill>
        <p:spPr>
          <a:xfrm>
            <a:off x="6096000" y="779314"/>
            <a:ext cx="4728519" cy="53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99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 the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6096346" cy="4351338"/>
          </a:xfrm>
        </p:spPr>
        <p:txBody>
          <a:bodyPr/>
          <a:lstStyle/>
          <a:p>
            <a:r>
              <a:rPr lang="en-US" dirty="0" smtClean="0"/>
              <a:t>8 x 8 inch canvas – so we can enter it in the </a:t>
            </a:r>
            <a:r>
              <a:rPr lang="en-US" dirty="0" err="1" smtClean="0"/>
              <a:t>Petitie</a:t>
            </a:r>
            <a:r>
              <a:rPr lang="en-US" dirty="0" smtClean="0"/>
              <a:t> Impressions contest at ECAC </a:t>
            </a:r>
          </a:p>
          <a:p>
            <a:r>
              <a:rPr lang="en-US" dirty="0" smtClean="0"/>
              <a:t>Could be a solid color, a gradation, or a pattern</a:t>
            </a:r>
          </a:p>
          <a:p>
            <a:r>
              <a:rPr lang="en-US" dirty="0" smtClean="0"/>
              <a:t>Be thinking about what color you want to use for your animal so that they contrast enough to be able to stand out!</a:t>
            </a:r>
          </a:p>
        </p:txBody>
      </p:sp>
      <p:pic>
        <p:nvPicPr>
          <p:cNvPr id="1026" name="Picture 2" descr="Image result for contrasting color scenes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6"/>
          <a:stretch/>
        </p:blipFill>
        <p:spPr bwMode="auto">
          <a:xfrm>
            <a:off x="9778314" y="129550"/>
            <a:ext cx="2261885" cy="672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28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the canvas is dry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Trace your clean paper image onto the canvas using old school carbon copy paper! </a:t>
            </a:r>
            <a:endParaRPr lang="en-US" dirty="0"/>
          </a:p>
        </p:txBody>
      </p:sp>
      <p:pic>
        <p:nvPicPr>
          <p:cNvPr id="2050" name="Picture 2" descr="Image result for carbon paper transfe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43" y="2767914"/>
            <a:ext cx="3084246" cy="385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arbon paper transfer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637" y="3979291"/>
            <a:ext cx="5034332" cy="26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710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image is traced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6170486" cy="4351338"/>
          </a:xfrm>
        </p:spPr>
        <p:txBody>
          <a:bodyPr/>
          <a:lstStyle/>
          <a:p>
            <a:r>
              <a:rPr lang="en-US" dirty="0" smtClean="0"/>
              <a:t>Start filling the animal outline in with one solid color</a:t>
            </a:r>
          </a:p>
          <a:p>
            <a:r>
              <a:rPr lang="en-US" dirty="0" smtClean="0"/>
              <a:t>You could make the center of the eyes all black and add a reflection of white</a:t>
            </a:r>
          </a:p>
          <a:p>
            <a:r>
              <a:rPr lang="en-US" dirty="0" smtClean="0"/>
              <a:t>We also have a glossy paint we can add to the eyes if you want them to shine</a:t>
            </a:r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3" t="43806" r="39261" b="10380"/>
          <a:stretch/>
        </p:blipFill>
        <p:spPr>
          <a:xfrm>
            <a:off x="7381102" y="779314"/>
            <a:ext cx="4728519" cy="53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0014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8493</TotalTime>
  <Words>194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Corbel</vt:lpstr>
      <vt:lpstr>Depth</vt:lpstr>
      <vt:lpstr>2 projects in one</vt:lpstr>
      <vt:lpstr>- We are starting two new projects, one you will need a picture of a pet or animal  - The second you will need a snowy scene picture  - Email both to me so we can print them out: lyone@ogdensd.org</vt:lpstr>
      <vt:lpstr>One your snow stencil is cut out you will paint the first layer for the crackle paste media(using watercolor paper, let dry and then add the 2nd coat</vt:lpstr>
      <vt:lpstr>Paint the background(with watercolor paints), leaving the crackle media white, you can paint the crackle media a little if you want</vt:lpstr>
      <vt:lpstr>-Get your painting to a place where it feels done to you -You might need to let areas dry before you add other colors, so it doesn’t bleed</vt:lpstr>
      <vt:lpstr>Animal Portraits</vt:lpstr>
      <vt:lpstr>Paint the background</vt:lpstr>
      <vt:lpstr>Once the canvas is dry</vt:lpstr>
      <vt:lpstr>After image is traced</vt:lpstr>
    </vt:vector>
  </TitlesOfParts>
  <Company>Ogden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Lyon</dc:creator>
  <cp:lastModifiedBy>Erica Lyon</cp:lastModifiedBy>
  <cp:revision>3</cp:revision>
  <dcterms:created xsi:type="dcterms:W3CDTF">2019-10-30T17:50:48Z</dcterms:created>
  <dcterms:modified xsi:type="dcterms:W3CDTF">2019-11-05T15:24:25Z</dcterms:modified>
</cp:coreProperties>
</file>