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6" r:id="rId5"/>
    <p:sldId id="269" r:id="rId6"/>
    <p:sldId id="270" r:id="rId7"/>
    <p:sldId id="271" r:id="rId8"/>
    <p:sldId id="272" r:id="rId9"/>
    <p:sldId id="263" r:id="rId10"/>
    <p:sldId id="259" r:id="rId11"/>
    <p:sldId id="260" r:id="rId12"/>
    <p:sldId id="261" r:id="rId13"/>
    <p:sldId id="262" r:id="rId14"/>
    <p:sldId id="273" r:id="rId15"/>
    <p:sldId id="267" r:id="rId16"/>
    <p:sldId id="268"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82" y="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3125B9D-B5E0-42C4-8621-39F8F0E2AB6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65F8-5F20-4BCE-A062-DA476D5D992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25B9D-B5E0-42C4-8621-39F8F0E2AB6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65F8-5F20-4BCE-A062-DA476D5D99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25B9D-B5E0-42C4-8621-39F8F0E2AB64}" type="datetimeFigureOut">
              <a:rPr lang="en-US" smtClean="0"/>
              <a:t>2/3/2014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7D165F8-5F20-4BCE-A062-DA476D5D99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25B9D-B5E0-42C4-8621-39F8F0E2AB6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65F8-5F20-4BCE-A062-DA476D5D99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125B9D-B5E0-42C4-8621-39F8F0E2AB6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165F8-5F20-4BCE-A062-DA476D5D99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125B9D-B5E0-42C4-8621-39F8F0E2AB6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65F8-5F20-4BCE-A062-DA476D5D99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125B9D-B5E0-42C4-8621-39F8F0E2AB64}"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165F8-5F20-4BCE-A062-DA476D5D99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125B9D-B5E0-42C4-8621-39F8F0E2AB64}"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165F8-5F20-4BCE-A062-DA476D5D99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25B9D-B5E0-42C4-8621-39F8F0E2AB64}"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165F8-5F20-4BCE-A062-DA476D5D99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125B9D-B5E0-42C4-8621-39F8F0E2AB6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165F8-5F20-4BCE-A062-DA476D5D992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3125B9D-B5E0-42C4-8621-39F8F0E2AB64}" type="datetimeFigureOut">
              <a:rPr lang="en-US" smtClean="0"/>
              <a:t>2/3/2014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7D165F8-5F20-4BCE-A062-DA476D5D99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3125B9D-B5E0-42C4-8621-39F8F0E2AB64}" type="datetimeFigureOut">
              <a:rPr lang="en-US" smtClean="0"/>
              <a:t>2/3/2014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7D165F8-5F20-4BCE-A062-DA476D5D99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Google Doodle Project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5135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Doodle Prizes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National Winner’s doodle will be featured on the U.S. Google homepage for 24 hours on May 23rd, 2013. He or she will also get a $30,000 college scholarship, a trip to New York City for the final awards ceremony on May 22nd, 2013, a Google </a:t>
            </a:r>
            <a:r>
              <a:rPr lang="en-US" dirty="0" err="1"/>
              <a:t>Chromebook</a:t>
            </a:r>
            <a:r>
              <a:rPr lang="en-US" dirty="0"/>
              <a:t>, a Wacom digital design tablet, and a t-shirt printed with his or her doodle on it. We’ll also award the winner’s school a $50,000 grant towards the establishment of a computer lab or technology programming. </a:t>
            </a:r>
          </a:p>
        </p:txBody>
      </p:sp>
    </p:spTree>
    <p:extLst>
      <p:ext uri="{BB962C8B-B14F-4D97-AF65-F5344CB8AC3E}">
        <p14:creationId xmlns:p14="http://schemas.microsoft.com/office/powerpoint/2010/main" val="3728408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Doodle Prizes </a:t>
            </a:r>
            <a:endParaRPr lang="en-US" dirty="0"/>
          </a:p>
        </p:txBody>
      </p:sp>
      <p:sp>
        <p:nvSpPr>
          <p:cNvPr id="3" name="Content Placeholder 2"/>
          <p:cNvSpPr>
            <a:spLocks noGrp="1"/>
          </p:cNvSpPr>
          <p:nvPr>
            <p:ph idx="1"/>
          </p:nvPr>
        </p:nvSpPr>
        <p:spPr/>
        <p:txBody>
          <a:bodyPr>
            <a:normAutofit/>
          </a:bodyPr>
          <a:lstStyle/>
          <a:p>
            <a:r>
              <a:rPr lang="en-US" dirty="0" smtClean="0"/>
              <a:t>Each </a:t>
            </a:r>
            <a:r>
              <a:rPr lang="en-US" dirty="0"/>
              <a:t>of the other 4 National Finalists will win a $5,000 educational grant to be used at the school of their choice, a trip to New York City for the final awards ceremony on May 22nd, 2013, a Wacom digital design tablet and a t-shirt with their doodle printed on it. </a:t>
            </a:r>
          </a:p>
          <a:p>
            <a:endParaRPr lang="en-US" dirty="0" smtClean="0"/>
          </a:p>
          <a:p>
            <a:endParaRPr lang="en-US" dirty="0"/>
          </a:p>
          <a:p>
            <a:endParaRPr lang="en-US" dirty="0"/>
          </a:p>
        </p:txBody>
      </p:sp>
    </p:spTree>
    <p:extLst>
      <p:ext uri="{BB962C8B-B14F-4D97-AF65-F5344CB8AC3E}">
        <p14:creationId xmlns:p14="http://schemas.microsoft.com/office/powerpoint/2010/main" val="4213357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Doodle Prizes </a:t>
            </a:r>
            <a:endParaRPr lang="en-US" dirty="0"/>
          </a:p>
        </p:txBody>
      </p:sp>
      <p:sp>
        <p:nvSpPr>
          <p:cNvPr id="3" name="Content Placeholder 2"/>
          <p:cNvSpPr>
            <a:spLocks noGrp="1"/>
          </p:cNvSpPr>
          <p:nvPr>
            <p:ph idx="1"/>
          </p:nvPr>
        </p:nvSpPr>
        <p:spPr/>
        <p:txBody>
          <a:bodyPr>
            <a:normAutofit/>
          </a:bodyPr>
          <a:lstStyle/>
          <a:p>
            <a:r>
              <a:rPr lang="en-US" dirty="0" smtClean="0"/>
              <a:t>Each </a:t>
            </a:r>
            <a:r>
              <a:rPr lang="en-US" dirty="0"/>
              <a:t>of the other 50 State Winners will win a trip to New York City for the final awards ceremony on May 22nd, 2013, a t-shirt with their doodle printed on it, and their doodle–along with those of the National Finalists and Winner–will be featured in a special exhibit at the American Museum of Natural History. </a:t>
            </a:r>
          </a:p>
          <a:p>
            <a:endParaRPr lang="en-US" dirty="0"/>
          </a:p>
        </p:txBody>
      </p:sp>
    </p:spTree>
    <p:extLst>
      <p:ext uri="{BB962C8B-B14F-4D97-AF65-F5344CB8AC3E}">
        <p14:creationId xmlns:p14="http://schemas.microsoft.com/office/powerpoint/2010/main" val="220091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Doodle Prizes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Each </a:t>
            </a:r>
            <a:r>
              <a:rPr lang="en-US" dirty="0"/>
              <a:t>of the other 250 State Finalists will receive a certificate and see their artwork featured on the Doodle 4 Google website</a:t>
            </a:r>
          </a:p>
          <a:p>
            <a:endParaRPr lang="en-US" dirty="0"/>
          </a:p>
        </p:txBody>
      </p:sp>
    </p:spTree>
    <p:extLst>
      <p:ext uri="{BB962C8B-B14F-4D97-AF65-F5344CB8AC3E}">
        <p14:creationId xmlns:p14="http://schemas.microsoft.com/office/powerpoint/2010/main" val="1347493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endParaRPr lang="en-US" dirty="0"/>
          </a:p>
        </p:txBody>
      </p:sp>
      <p:sp>
        <p:nvSpPr>
          <p:cNvPr id="3" name="Content Placeholder 2"/>
          <p:cNvSpPr>
            <a:spLocks noGrp="1"/>
          </p:cNvSpPr>
          <p:nvPr>
            <p:ph idx="1"/>
          </p:nvPr>
        </p:nvSpPr>
        <p:spPr/>
        <p:txBody>
          <a:bodyPr/>
          <a:lstStyle/>
          <a:p>
            <a:r>
              <a:rPr lang="en-US" dirty="0" smtClean="0"/>
              <a:t>Divide your paper into 8 sections. </a:t>
            </a:r>
          </a:p>
          <a:p>
            <a:endParaRPr lang="en-US" dirty="0"/>
          </a:p>
          <a:p>
            <a:r>
              <a:rPr lang="en-US" dirty="0" smtClean="0"/>
              <a:t>In each section sketch a possible sketch for your </a:t>
            </a:r>
            <a:r>
              <a:rPr lang="en-US" smtClean="0"/>
              <a:t>google doodle.  </a:t>
            </a:r>
            <a:endParaRPr lang="en-US"/>
          </a:p>
        </p:txBody>
      </p:sp>
    </p:spTree>
    <p:extLst>
      <p:ext uri="{BB962C8B-B14F-4D97-AF65-F5344CB8AC3E}">
        <p14:creationId xmlns:p14="http://schemas.microsoft.com/office/powerpoint/2010/main" val="3007135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Doodles will be Juried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narrow the entries down to the top 50 State Winners, eligible doodles are judged by Google employees and our “Guest Judges” against the following criteria: </a:t>
            </a:r>
          </a:p>
          <a:p>
            <a:pPr lvl="1"/>
            <a:r>
              <a:rPr lang="en-US" dirty="0" smtClean="0"/>
              <a:t>Artistic </a:t>
            </a:r>
            <a:r>
              <a:rPr lang="en-US" dirty="0"/>
              <a:t>merit: based on grade group and artistic skill </a:t>
            </a:r>
          </a:p>
          <a:p>
            <a:pPr lvl="1"/>
            <a:r>
              <a:rPr lang="en-US" dirty="0" smtClean="0"/>
              <a:t>Creativity</a:t>
            </a:r>
            <a:r>
              <a:rPr lang="en-US" dirty="0"/>
              <a:t>: based on the representation of the theme and use of the Google logo </a:t>
            </a:r>
          </a:p>
          <a:p>
            <a:pPr lvl="1"/>
            <a:r>
              <a:rPr lang="en-US" dirty="0" smtClean="0"/>
              <a:t>Theme </a:t>
            </a:r>
            <a:r>
              <a:rPr lang="en-US" dirty="0"/>
              <a:t>communication: how well the theme is expressed </a:t>
            </a:r>
          </a:p>
          <a:p>
            <a:pPr lvl="1"/>
            <a:r>
              <a:rPr lang="en-US" dirty="0" smtClean="0"/>
              <a:t>Appropriateness </a:t>
            </a:r>
            <a:r>
              <a:rPr lang="en-US" dirty="0"/>
              <a:t>of the supporting statement </a:t>
            </a:r>
          </a:p>
          <a:p>
            <a:endParaRPr lang="en-US" dirty="0"/>
          </a:p>
        </p:txBody>
      </p:sp>
    </p:spTree>
    <p:extLst>
      <p:ext uri="{BB962C8B-B14F-4D97-AF65-F5344CB8AC3E}">
        <p14:creationId xmlns:p14="http://schemas.microsoft.com/office/powerpoint/2010/main" val="2024115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&amp; Studio</a:t>
            </a:r>
            <a:endParaRPr lang="en-US" dirty="0"/>
          </a:p>
        </p:txBody>
      </p:sp>
      <p:sp>
        <p:nvSpPr>
          <p:cNvPr id="3" name="Content Placeholder 2"/>
          <p:cNvSpPr>
            <a:spLocks noGrp="1"/>
          </p:cNvSpPr>
          <p:nvPr>
            <p:ph idx="1"/>
          </p:nvPr>
        </p:nvSpPr>
        <p:spPr/>
        <p:txBody>
          <a:bodyPr/>
          <a:lstStyle/>
          <a:p>
            <a:r>
              <a:rPr lang="en-US" dirty="0" smtClean="0"/>
              <a:t>Everyon</a:t>
            </a:r>
            <a:r>
              <a:rPr lang="en-US" dirty="0" smtClean="0"/>
              <a:t>e needs to put at least one piece of art in the show or more</a:t>
            </a:r>
          </a:p>
          <a:p>
            <a:r>
              <a:rPr lang="en-US" dirty="0" smtClean="0"/>
              <a:t>The show is this Friday</a:t>
            </a:r>
          </a:p>
          <a:p>
            <a:r>
              <a:rPr lang="en-US" dirty="0" smtClean="0"/>
              <a:t>Matting today in class and next class</a:t>
            </a:r>
          </a:p>
          <a:p>
            <a:endParaRPr lang="en-US" dirty="0"/>
          </a:p>
          <a:p>
            <a:r>
              <a:rPr lang="en-US" smtClean="0"/>
              <a:t>Studio Time! </a:t>
            </a:r>
            <a:endParaRPr lang="en-US" dirty="0"/>
          </a:p>
        </p:txBody>
      </p:sp>
    </p:spTree>
    <p:extLst>
      <p:ext uri="{BB962C8B-B14F-4D97-AF65-F5344CB8AC3E}">
        <p14:creationId xmlns:p14="http://schemas.microsoft.com/office/powerpoint/2010/main" val="1914171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8521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56813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Bell Work Day 1 </a:t>
            </a:r>
            <a:endParaRPr lang="en-US" dirty="0"/>
          </a:p>
        </p:txBody>
      </p:sp>
      <p:sp>
        <p:nvSpPr>
          <p:cNvPr id="3" name="Content Placeholder 2"/>
          <p:cNvSpPr>
            <a:spLocks noGrp="1"/>
          </p:cNvSpPr>
          <p:nvPr>
            <p:ph idx="1"/>
          </p:nvPr>
        </p:nvSpPr>
        <p:spPr/>
        <p:txBody>
          <a:bodyPr/>
          <a:lstStyle/>
          <a:p>
            <a:r>
              <a:rPr lang="en-US" u="sng" dirty="0" smtClean="0"/>
              <a:t>Describe, in your sketchbook, three days that were the best days ever.  </a:t>
            </a:r>
          </a:p>
          <a:p>
            <a:pPr lvl="1"/>
            <a:r>
              <a:rPr lang="en-US" dirty="0" smtClean="0"/>
              <a:t>Be sure to include the following information: </a:t>
            </a:r>
          </a:p>
          <a:p>
            <a:pPr lvl="2"/>
            <a:r>
              <a:rPr lang="en-US" sz="2800" b="1" u="sng" dirty="0" smtClean="0"/>
              <a:t>Who</a:t>
            </a:r>
            <a:r>
              <a:rPr lang="en-US" sz="2800" b="1" dirty="0" smtClean="0"/>
              <a:t> </a:t>
            </a:r>
            <a:r>
              <a:rPr lang="en-US" sz="2800" dirty="0" smtClean="0"/>
              <a:t>was with you?</a:t>
            </a:r>
            <a:endParaRPr lang="en-US" sz="2800" b="1" dirty="0" smtClean="0"/>
          </a:p>
          <a:p>
            <a:pPr lvl="2"/>
            <a:r>
              <a:rPr lang="en-US" sz="2800" b="1" u="sng" dirty="0" smtClean="0"/>
              <a:t>What</a:t>
            </a:r>
            <a:r>
              <a:rPr lang="en-US" sz="2800" b="1" dirty="0" smtClean="0"/>
              <a:t> </a:t>
            </a:r>
            <a:r>
              <a:rPr lang="en-US" sz="2800" dirty="0" smtClean="0"/>
              <a:t>was happening?</a:t>
            </a:r>
            <a:endParaRPr lang="en-US" sz="2800" b="1" dirty="0" smtClean="0"/>
          </a:p>
          <a:p>
            <a:pPr lvl="2"/>
            <a:r>
              <a:rPr lang="en-US" sz="2800" b="1" dirty="0" smtClean="0"/>
              <a:t> </a:t>
            </a:r>
            <a:r>
              <a:rPr lang="en-US" sz="2800" b="1" u="sng" dirty="0" smtClean="0"/>
              <a:t>Where</a:t>
            </a:r>
            <a:r>
              <a:rPr lang="en-US" sz="2800" b="1" dirty="0" smtClean="0"/>
              <a:t> </a:t>
            </a:r>
            <a:r>
              <a:rPr lang="en-US" sz="2800" dirty="0" smtClean="0"/>
              <a:t>were you?</a:t>
            </a:r>
            <a:endParaRPr lang="en-US" sz="2800" b="1" dirty="0" smtClean="0"/>
          </a:p>
          <a:p>
            <a:pPr lvl="2"/>
            <a:r>
              <a:rPr lang="en-US" sz="2800" b="1" dirty="0" smtClean="0"/>
              <a:t> </a:t>
            </a:r>
            <a:r>
              <a:rPr lang="en-US" sz="2800" b="1" u="sng" dirty="0" smtClean="0"/>
              <a:t>When</a:t>
            </a:r>
            <a:r>
              <a:rPr lang="en-US" sz="2800" b="1" dirty="0" smtClean="0"/>
              <a:t> </a:t>
            </a:r>
            <a:r>
              <a:rPr lang="en-US" sz="2800" dirty="0" smtClean="0"/>
              <a:t>did this day occur? </a:t>
            </a:r>
            <a:r>
              <a:rPr lang="en-US" sz="2800" b="1" dirty="0" smtClean="0"/>
              <a:t> </a:t>
            </a:r>
          </a:p>
          <a:p>
            <a:pPr lvl="2"/>
            <a:r>
              <a:rPr lang="en-US" sz="2800" b="1" u="sng" dirty="0" smtClean="0"/>
              <a:t>Why</a:t>
            </a:r>
            <a:r>
              <a:rPr lang="en-US" sz="2800" b="1" dirty="0" smtClean="0"/>
              <a:t> </a:t>
            </a:r>
            <a:r>
              <a:rPr lang="en-US" sz="2800" dirty="0" smtClean="0"/>
              <a:t>was it the best day ever &amp; why was it happening? </a:t>
            </a:r>
            <a:endParaRPr lang="en-US" sz="2800" b="1" dirty="0"/>
          </a:p>
        </p:txBody>
      </p:sp>
    </p:spTree>
    <p:extLst>
      <p:ext uri="{BB962C8B-B14F-4D97-AF65-F5344CB8AC3E}">
        <p14:creationId xmlns:p14="http://schemas.microsoft.com/office/powerpoint/2010/main" val="24534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Google Doodle? </a:t>
            </a:r>
            <a:endParaRPr lang="en-US" dirty="0"/>
          </a:p>
        </p:txBody>
      </p:sp>
      <p:sp>
        <p:nvSpPr>
          <p:cNvPr id="3" name="Content Placeholder 2"/>
          <p:cNvSpPr>
            <a:spLocks noGrp="1"/>
          </p:cNvSpPr>
          <p:nvPr>
            <p:ph idx="1"/>
          </p:nvPr>
        </p:nvSpPr>
        <p:spPr/>
        <p:txBody>
          <a:bodyPr>
            <a:normAutofit/>
          </a:bodyPr>
          <a:lstStyle/>
          <a:p>
            <a:pPr marL="118872" indent="0">
              <a:buNone/>
            </a:pPr>
            <a:endParaRPr lang="en-US" dirty="0"/>
          </a:p>
          <a:p>
            <a:r>
              <a:rPr lang="en-US" dirty="0"/>
              <a:t>Doodle 4 Google is a competition open to K-12 students of U.S. schools to create their own Google </a:t>
            </a:r>
            <a:r>
              <a:rPr lang="en-US" dirty="0" smtClean="0"/>
              <a:t>doodle.</a:t>
            </a:r>
          </a:p>
        </p:txBody>
      </p:sp>
    </p:spTree>
    <p:extLst>
      <p:ext uri="{BB962C8B-B14F-4D97-AF65-F5344CB8AC3E}">
        <p14:creationId xmlns:p14="http://schemas.microsoft.com/office/powerpoint/2010/main" val="2903882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Why</a:t>
            </a:r>
            <a:r>
              <a:rPr lang="en-US" dirty="0" smtClean="0"/>
              <a:t> is Google doing a competition?</a:t>
            </a:r>
            <a:endParaRPr lang="en-US" dirty="0"/>
          </a:p>
        </p:txBody>
      </p:sp>
      <p:sp>
        <p:nvSpPr>
          <p:cNvPr id="3" name="Content Placeholder 2"/>
          <p:cNvSpPr>
            <a:spLocks noGrp="1"/>
          </p:cNvSpPr>
          <p:nvPr>
            <p:ph idx="1"/>
          </p:nvPr>
        </p:nvSpPr>
        <p:spPr/>
        <p:txBody>
          <a:bodyPr/>
          <a:lstStyle/>
          <a:p>
            <a:r>
              <a:rPr lang="en-US" dirty="0"/>
              <a:t>Doodles are meant to surprise and delight people when they visit the Google homepage. Who better to surprise and delight than talented and creative young artists! Google would not exist today if it weren’t for creativity, passion, and imagination so we love to celebrate and promote these values in our younger users. </a:t>
            </a:r>
          </a:p>
          <a:p>
            <a:endParaRPr lang="en-US" dirty="0"/>
          </a:p>
        </p:txBody>
      </p:sp>
    </p:spTree>
    <p:extLst>
      <p:ext uri="{BB962C8B-B14F-4D97-AF65-F5344CB8AC3E}">
        <p14:creationId xmlns:p14="http://schemas.microsoft.com/office/powerpoint/2010/main" val="1334149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Doodle Examples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752600"/>
            <a:ext cx="7594932" cy="2284413"/>
          </a:xfrm>
        </p:spPr>
      </p:pic>
    </p:spTree>
    <p:extLst>
      <p:ext uri="{BB962C8B-B14F-4D97-AF65-F5344CB8AC3E}">
        <p14:creationId xmlns:p14="http://schemas.microsoft.com/office/powerpoint/2010/main" val="2380982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Winners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2438400"/>
            <a:ext cx="8486775" cy="4243388"/>
          </a:xfrm>
        </p:spPr>
      </p:pic>
      <p:sp>
        <p:nvSpPr>
          <p:cNvPr id="5" name="TextBox 4"/>
          <p:cNvSpPr txBox="1"/>
          <p:nvPr/>
        </p:nvSpPr>
        <p:spPr>
          <a:xfrm>
            <a:off x="1295400" y="1600200"/>
            <a:ext cx="6477000" cy="954107"/>
          </a:xfrm>
          <a:prstGeom prst="rect">
            <a:avLst/>
          </a:prstGeom>
          <a:noFill/>
        </p:spPr>
        <p:txBody>
          <a:bodyPr wrap="square" rtlCol="0">
            <a:spAutoFit/>
          </a:bodyPr>
          <a:lstStyle/>
          <a:p>
            <a:pPr algn="ctr"/>
            <a:r>
              <a:rPr lang="en-US" sz="2800" dirty="0" smtClean="0"/>
              <a:t>Title: “My best day learning about nature” </a:t>
            </a:r>
          </a:p>
          <a:p>
            <a:pPr algn="ctr"/>
            <a:r>
              <a:rPr lang="en-US" sz="2800" dirty="0" smtClean="0"/>
              <a:t> 3</a:t>
            </a:r>
            <a:r>
              <a:rPr lang="en-US" sz="2800" baseline="30000" dirty="0" smtClean="0"/>
              <a:t>rd</a:t>
            </a:r>
            <a:r>
              <a:rPr lang="en-US" sz="2800" dirty="0" smtClean="0"/>
              <a:t> Graders  from Arizona </a:t>
            </a:r>
            <a:endParaRPr lang="en-US" sz="2800" dirty="0"/>
          </a:p>
        </p:txBody>
      </p:sp>
    </p:spTree>
    <p:extLst>
      <p:ext uri="{BB962C8B-B14F-4D97-AF65-F5344CB8AC3E}">
        <p14:creationId xmlns:p14="http://schemas.microsoft.com/office/powerpoint/2010/main" val="3356383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Winners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82" y="2286000"/>
            <a:ext cx="8921750" cy="4460875"/>
          </a:xfrm>
        </p:spPr>
      </p:pic>
      <p:sp>
        <p:nvSpPr>
          <p:cNvPr id="5" name="TextBox 4"/>
          <p:cNvSpPr txBox="1"/>
          <p:nvPr/>
        </p:nvSpPr>
        <p:spPr>
          <a:xfrm>
            <a:off x="1447800" y="1676400"/>
            <a:ext cx="6019800" cy="1077218"/>
          </a:xfrm>
          <a:prstGeom prst="rect">
            <a:avLst/>
          </a:prstGeom>
          <a:noFill/>
        </p:spPr>
        <p:txBody>
          <a:bodyPr wrap="square" rtlCol="0">
            <a:spAutoFit/>
          </a:bodyPr>
          <a:lstStyle/>
          <a:p>
            <a:pPr algn="ctr"/>
            <a:r>
              <a:rPr lang="en-US" sz="3200" dirty="0" smtClean="0"/>
              <a:t>Title: “The Best Day Ever” </a:t>
            </a:r>
          </a:p>
          <a:p>
            <a:pPr algn="ctr"/>
            <a:r>
              <a:rPr lang="en-US" sz="3200" dirty="0" smtClean="0"/>
              <a:t>6-7 Grader From New Jersey </a:t>
            </a:r>
            <a:endParaRPr lang="en-US" sz="3200" dirty="0"/>
          </a:p>
        </p:txBody>
      </p:sp>
    </p:spTree>
    <p:extLst>
      <p:ext uri="{BB962C8B-B14F-4D97-AF65-F5344CB8AC3E}">
        <p14:creationId xmlns:p14="http://schemas.microsoft.com/office/powerpoint/2010/main" val="4193668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Winners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286000"/>
            <a:ext cx="8616950" cy="4308475"/>
          </a:xfrm>
        </p:spPr>
      </p:pic>
      <p:sp>
        <p:nvSpPr>
          <p:cNvPr id="5" name="TextBox 4"/>
          <p:cNvSpPr txBox="1"/>
          <p:nvPr/>
        </p:nvSpPr>
        <p:spPr>
          <a:xfrm>
            <a:off x="1371600" y="1600200"/>
            <a:ext cx="6096000" cy="646331"/>
          </a:xfrm>
          <a:prstGeom prst="rect">
            <a:avLst/>
          </a:prstGeom>
          <a:noFill/>
        </p:spPr>
        <p:txBody>
          <a:bodyPr wrap="square" rtlCol="0">
            <a:spAutoFit/>
          </a:bodyPr>
          <a:lstStyle/>
          <a:p>
            <a:pPr algn="ctr"/>
            <a:r>
              <a:rPr lang="en-US" dirty="0" smtClean="0"/>
              <a:t>Title: “Afternoon Bliss </a:t>
            </a:r>
          </a:p>
          <a:p>
            <a:pPr algn="ctr"/>
            <a:r>
              <a:rPr lang="en-US" dirty="0" smtClean="0"/>
              <a:t>8-9 Grader From Maine</a:t>
            </a:r>
            <a:endParaRPr lang="en-US" dirty="0"/>
          </a:p>
        </p:txBody>
      </p:sp>
    </p:spTree>
    <p:extLst>
      <p:ext uri="{BB962C8B-B14F-4D97-AF65-F5344CB8AC3E}">
        <p14:creationId xmlns:p14="http://schemas.microsoft.com/office/powerpoint/2010/main" val="3091650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Doodle Theme </a:t>
            </a:r>
            <a:r>
              <a:rPr lang="en-US" dirty="0"/>
              <a:t>L</a:t>
            </a:r>
            <a:r>
              <a:rPr lang="en-US" dirty="0" smtClean="0"/>
              <a:t>ast Year</a:t>
            </a:r>
            <a:endParaRPr lang="en-US" dirty="0"/>
          </a:p>
        </p:txBody>
      </p:sp>
      <p:sp>
        <p:nvSpPr>
          <p:cNvPr id="3" name="Content Placeholder 2"/>
          <p:cNvSpPr>
            <a:spLocks noGrp="1"/>
          </p:cNvSpPr>
          <p:nvPr>
            <p:ph idx="1"/>
          </p:nvPr>
        </p:nvSpPr>
        <p:spPr/>
        <p:txBody>
          <a:bodyPr/>
          <a:lstStyle/>
          <a:p>
            <a:r>
              <a:rPr lang="en-US" sz="6600" dirty="0" smtClean="0"/>
              <a:t>“My Best Day Ever” </a:t>
            </a:r>
            <a:endParaRPr lang="en-US" sz="6600" dirty="0" smtClean="0"/>
          </a:p>
          <a:p>
            <a:pPr lvl="1"/>
            <a:r>
              <a:rPr lang="en-US" dirty="0"/>
              <a:t>Some potential examples of this year’s theme are</a:t>
            </a:r>
            <a:r>
              <a:rPr lang="en-US" dirty="0" smtClean="0"/>
              <a:t>:</a:t>
            </a:r>
            <a:endParaRPr lang="en-US" dirty="0"/>
          </a:p>
          <a:p>
            <a:pPr lvl="2"/>
            <a:r>
              <a:rPr lang="en-US" dirty="0"/>
              <a:t>•…was when I kicked the winning soccer goal. </a:t>
            </a:r>
          </a:p>
          <a:p>
            <a:pPr lvl="2"/>
            <a:r>
              <a:rPr lang="en-US" dirty="0"/>
              <a:t>•…will be when I travel to the moon. </a:t>
            </a:r>
          </a:p>
          <a:p>
            <a:pPr lvl="2"/>
            <a:r>
              <a:rPr lang="en-US" dirty="0"/>
              <a:t>•…was when my little sister was born. </a:t>
            </a:r>
          </a:p>
          <a:p>
            <a:pPr lvl="2"/>
            <a:r>
              <a:rPr lang="en-US" dirty="0"/>
              <a:t>•…was when I visited Spain. </a:t>
            </a:r>
          </a:p>
          <a:p>
            <a:pPr lvl="2"/>
            <a:r>
              <a:rPr lang="en-US" dirty="0"/>
              <a:t>•…will be when I go to college. </a:t>
            </a:r>
            <a:endParaRPr lang="en-US" dirty="0" smtClean="0"/>
          </a:p>
          <a:p>
            <a:pPr lvl="2"/>
            <a:endParaRPr lang="en-US" dirty="0"/>
          </a:p>
          <a:p>
            <a:pPr lvl="1"/>
            <a:endParaRPr lang="en-US" dirty="0"/>
          </a:p>
        </p:txBody>
      </p:sp>
    </p:spTree>
    <p:extLst>
      <p:ext uri="{BB962C8B-B14F-4D97-AF65-F5344CB8AC3E}">
        <p14:creationId xmlns:p14="http://schemas.microsoft.com/office/powerpoint/2010/main" val="6743323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535</TotalTime>
  <Words>637</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Google Doodle Project </vt:lpstr>
      <vt:lpstr>Bell Work Day 1 </vt:lpstr>
      <vt:lpstr>What is Google Doodle? </vt:lpstr>
      <vt:lpstr>Why is Google doing a competition?</vt:lpstr>
      <vt:lpstr>Google Doodle Examples</vt:lpstr>
      <vt:lpstr>Past Winners </vt:lpstr>
      <vt:lpstr>Past Winners </vt:lpstr>
      <vt:lpstr>Past Winners</vt:lpstr>
      <vt:lpstr>Google Doodle Theme Last Year</vt:lpstr>
      <vt:lpstr>Google Doodle Prizes </vt:lpstr>
      <vt:lpstr>Google Doodle Prizes </vt:lpstr>
      <vt:lpstr>Google Doodle Prizes </vt:lpstr>
      <vt:lpstr>Google Doodle Prizes </vt:lpstr>
      <vt:lpstr>Activity </vt:lpstr>
      <vt:lpstr>How the Doodles will be Juried </vt:lpstr>
      <vt:lpstr>AP &amp; Studio</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Doodle Project</dc:title>
  <dc:creator>Alex.Filiaga</dc:creator>
  <cp:lastModifiedBy>Erica Lyon</cp:lastModifiedBy>
  <cp:revision>13</cp:revision>
  <dcterms:created xsi:type="dcterms:W3CDTF">2014-02-03T05:11:35Z</dcterms:created>
  <dcterms:modified xsi:type="dcterms:W3CDTF">2014-02-03T22:18:03Z</dcterms:modified>
</cp:coreProperties>
</file>