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4E3E3C7-D74F-47E8-971E-86828A48E4D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5EC3D71-CBE9-4332-8854-4486D204FD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Thanks for being respectful to the sub on Fri.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Projects due this Friday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Art show Friday, 6-7:30 in the commons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Everyone try to put at least one piece of art in the show or more!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We will be doing another CIA like last time, if you can make it to the show, extra credit, if not you can critique next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Lettering in art – applications Friday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2.18.2015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247</TotalTime>
  <Words>74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PowerPoint Presentation</vt:lpstr>
      <vt:lpstr>2.18.2015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</cp:revision>
  <dcterms:created xsi:type="dcterms:W3CDTF">2015-02-18T14:15:50Z</dcterms:created>
  <dcterms:modified xsi:type="dcterms:W3CDTF">2015-02-18T18:23:15Z</dcterms:modified>
</cp:coreProperties>
</file>