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13 day project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Drawing/Painting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Drawing/Painting 3              10.31.2019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13 day project!</a:t>
            </a:r>
          </a:p>
          <a:p>
            <a:r>
              <a:rPr lang="en-US" dirty="0" smtClean="0"/>
              <a:t>Pick a theme</a:t>
            </a:r>
          </a:p>
          <a:p>
            <a:r>
              <a:rPr lang="en-US" dirty="0" smtClean="0"/>
              <a:t>Create thumbnail sketches today for each day of your project (think about how your theme will be a common thread throughout your project)</a:t>
            </a:r>
          </a:p>
          <a:p>
            <a:r>
              <a:rPr lang="en-US" dirty="0" smtClean="0"/>
              <a:t>Starting next class, we will start on day one of 13</a:t>
            </a:r>
          </a:p>
          <a:p>
            <a:r>
              <a:rPr lang="en-US" dirty="0" smtClean="0"/>
              <a:t>You will create a piece of art each day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69" t="9918" r="3372" b="8865"/>
          <a:stretch/>
        </p:blipFill>
        <p:spPr>
          <a:xfrm>
            <a:off x="197707" y="98853"/>
            <a:ext cx="11829535" cy="6642502"/>
          </a:xfrm>
        </p:spPr>
      </p:pic>
    </p:spTree>
    <p:extLst>
      <p:ext uri="{BB962C8B-B14F-4D97-AF65-F5344CB8AC3E}">
        <p14:creationId xmlns:p14="http://schemas.microsoft.com/office/powerpoint/2010/main" val="383495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95" t="10296" r="4119" b="39913"/>
          <a:stretch/>
        </p:blipFill>
        <p:spPr>
          <a:xfrm>
            <a:off x="340508" y="1301579"/>
            <a:ext cx="11510983" cy="4193060"/>
          </a:xfrm>
        </p:spPr>
      </p:pic>
    </p:spTree>
    <p:extLst>
      <p:ext uri="{BB962C8B-B14F-4D97-AF65-F5344CB8AC3E}">
        <p14:creationId xmlns:p14="http://schemas.microsoft.com/office/powerpoint/2010/main" val="59959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10.31.2019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By the end of class, have all the questions completed and thumbnail sketches drawing out</a:t>
            </a:r>
          </a:p>
          <a:p>
            <a:r>
              <a:rPr lang="en-US" sz="4800" dirty="0" smtClean="0"/>
              <a:t>If you are done early, you could get a head start on the project and start with day 1, it will be due at the end of next class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1388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E3B30"/>
      </a:dk2>
      <a:lt2>
        <a:srgbClr val="FFDB82"/>
      </a:lt2>
      <a:accent1>
        <a:srgbClr val="F0A22E"/>
      </a:accent1>
      <a:accent2>
        <a:srgbClr val="E4D9B2"/>
      </a:accent2>
      <a:accent3>
        <a:srgbClr val="AA986C"/>
      </a:accent3>
      <a:accent4>
        <a:srgbClr val="8FB977"/>
      </a:accent4>
      <a:accent5>
        <a:srgbClr val="778F9F"/>
      </a:accent5>
      <a:accent6>
        <a:srgbClr val="8A6087"/>
      </a:accent6>
      <a:hlink>
        <a:srgbClr val="AD1F1F"/>
      </a:hlink>
      <a:folHlink>
        <a:srgbClr val="FFC42F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C473073F-34A4-486A-BBA1-2A70AE921E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7297</TotalTime>
  <Words>115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13 day project day 1</vt:lpstr>
      <vt:lpstr>Drawing/Painting 3              10.31.2019</vt:lpstr>
      <vt:lpstr>PowerPoint Presentation</vt:lpstr>
      <vt:lpstr>PowerPoint Presentation</vt:lpstr>
      <vt:lpstr>Goal 10.31.2019</vt:lpstr>
    </vt:vector>
  </TitlesOfParts>
  <Company>Ogden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day project day 1</dc:title>
  <dc:creator>Erica Lyon</dc:creator>
  <cp:lastModifiedBy>Erica Lyon</cp:lastModifiedBy>
  <cp:revision>3</cp:revision>
  <dcterms:created xsi:type="dcterms:W3CDTF">2019-10-31T13:28:43Z</dcterms:created>
  <dcterms:modified xsi:type="dcterms:W3CDTF">2019-11-05T15:06:28Z</dcterms:modified>
</cp:coreProperties>
</file>