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538129-579E-43A0-9C77-FA2B52DDB8EB}">
          <p14:sldIdLst>
            <p14:sldId id="256"/>
            <p14:sldId id="258"/>
            <p14:sldId id="261"/>
            <p14:sldId id="257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9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1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2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4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6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3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8E26B-3F72-4DA4-BCCD-248AF64CBA98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2BAB-E1F3-4453-B212-8603F14D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Proportion and Balance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 smtClean="0"/>
          </a:p>
          <a:p>
            <a:r>
              <a:rPr lang="en-US" dirty="0" smtClean="0"/>
              <a:t>12.5.2014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your table figure out what the following word means in art:</a:t>
            </a:r>
          </a:p>
          <a:p>
            <a:endParaRPr lang="en-US" dirty="0"/>
          </a:p>
          <a:p>
            <a:r>
              <a:rPr lang="en-US" dirty="0" err="1" smtClean="0"/>
              <a:t>Proportoin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5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your table figure out what the following word means in art:</a:t>
            </a:r>
          </a:p>
          <a:p>
            <a:endParaRPr lang="en-US" dirty="0" smtClean="0"/>
          </a:p>
          <a:p>
            <a:r>
              <a:rPr lang="en-US" dirty="0" smtClean="0"/>
              <a:t>Scale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 and Balance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47800"/>
            <a:ext cx="3200400" cy="4579296"/>
          </a:xfrm>
        </p:spPr>
      </p:pic>
    </p:spTree>
    <p:extLst>
      <p:ext uri="{BB962C8B-B14F-4D97-AF65-F5344CB8AC3E}">
        <p14:creationId xmlns:p14="http://schemas.microsoft.com/office/powerpoint/2010/main" val="14426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</a:p>
          <a:p>
            <a:r>
              <a:rPr lang="en-US" dirty="0" smtClean="0"/>
              <a:t>Size ratio to other objects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 and scale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752600"/>
            <a:ext cx="4313903" cy="2971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0" y="1447800"/>
            <a:ext cx="426720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50" y="3579779"/>
            <a:ext cx="4171950" cy="32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49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Proportion and Balance</vt:lpstr>
      <vt:lpstr>Game!</vt:lpstr>
      <vt:lpstr>Scale</vt:lpstr>
      <vt:lpstr>Proportion and Balance</vt:lpstr>
      <vt:lpstr>Proportion</vt:lpstr>
      <vt:lpstr>Proportion and scale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and Balance</dc:title>
  <dc:creator>Erica Lyon</dc:creator>
  <cp:lastModifiedBy>Erica Lyon</cp:lastModifiedBy>
  <cp:revision>4</cp:revision>
  <dcterms:created xsi:type="dcterms:W3CDTF">2014-12-05T14:28:29Z</dcterms:created>
  <dcterms:modified xsi:type="dcterms:W3CDTF">2014-12-05T22:30:32Z</dcterms:modified>
</cp:coreProperties>
</file>