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83" r:id="rId8"/>
    <p:sldId id="264" r:id="rId9"/>
    <p:sldId id="265" r:id="rId10"/>
    <p:sldId id="266" r:id="rId11"/>
    <p:sldId id="282" r:id="rId12"/>
    <p:sldId id="267" r:id="rId13"/>
    <p:sldId id="268" r:id="rId14"/>
    <p:sldId id="269" r:id="rId15"/>
    <p:sldId id="281" r:id="rId16"/>
    <p:sldId id="277" r:id="rId17"/>
    <p:sldId id="278" r:id="rId18"/>
    <p:sldId id="279" r:id="rId19"/>
    <p:sldId id="280" r:id="rId20"/>
    <p:sldId id="273" r:id="rId21"/>
    <p:sldId id="274" r:id="rId22"/>
    <p:sldId id="275" r:id="rId23"/>
    <p:sldId id="276" r:id="rId24"/>
    <p:sldId id="262" r:id="rId25"/>
    <p:sldId id="270" r:id="rId26"/>
    <p:sldId id="271" r:id="rId27"/>
    <p:sldId id="27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0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5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6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2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1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ED42-A231-489B-9A3B-616B061D6E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C8FD-F914-49FE-BF50-2C27C890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9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Self-Portraits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</a:t>
            </a:r>
          </a:p>
          <a:p>
            <a:r>
              <a:rPr lang="en-US" dirty="0" smtClean="0"/>
              <a:t>Mrs</a:t>
            </a:r>
            <a:r>
              <a:rPr lang="en-US" dirty="0" smtClean="0"/>
              <a:t>. </a:t>
            </a:r>
            <a:r>
              <a:rPr lang="en-US" dirty="0" smtClean="0"/>
              <a:t>Lyon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17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y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4116" y="65904"/>
            <a:ext cx="9343767" cy="6722954"/>
          </a:xfrm>
        </p:spPr>
      </p:pic>
    </p:spTree>
    <p:extLst>
      <p:ext uri="{BB962C8B-B14F-4D97-AF65-F5344CB8AC3E}">
        <p14:creationId xmlns:p14="http://schemas.microsoft.com/office/powerpoint/2010/main" val="15481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steps to drawing ears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82"/>
          <a:stretch/>
        </p:blipFill>
        <p:spPr bwMode="auto">
          <a:xfrm>
            <a:off x="5834921" y="365125"/>
            <a:ext cx="5779959" cy="566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steps to drawing ears&quot;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2" y="746468"/>
            <a:ext cx="5904358" cy="537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36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1</a:t>
            </a:r>
            <a:endParaRPr lang="en-US" dirty="0"/>
          </a:p>
        </p:txBody>
      </p:sp>
      <p:pic>
        <p:nvPicPr>
          <p:cNvPr id="4" name="Content Placeholder 3" descr="ear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64692" y="116318"/>
            <a:ext cx="4480853" cy="6581254"/>
          </a:xfrm>
        </p:spPr>
      </p:pic>
    </p:spTree>
    <p:extLst>
      <p:ext uri="{BB962C8B-B14F-4D97-AF65-F5344CB8AC3E}">
        <p14:creationId xmlns:p14="http://schemas.microsoft.com/office/powerpoint/2010/main" val="31202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2</a:t>
            </a:r>
            <a:endParaRPr lang="en-US" dirty="0"/>
          </a:p>
        </p:txBody>
      </p:sp>
      <p:pic>
        <p:nvPicPr>
          <p:cNvPr id="4" name="Content Placeholder 3" descr="ear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4384" y="65137"/>
            <a:ext cx="4563231" cy="6702247"/>
          </a:xfrm>
        </p:spPr>
      </p:pic>
    </p:spTree>
    <p:extLst>
      <p:ext uri="{BB962C8B-B14F-4D97-AF65-F5344CB8AC3E}">
        <p14:creationId xmlns:p14="http://schemas.microsoft.com/office/powerpoint/2010/main" val="41732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3</a:t>
            </a:r>
            <a:endParaRPr lang="en-US" dirty="0"/>
          </a:p>
        </p:txBody>
      </p:sp>
      <p:pic>
        <p:nvPicPr>
          <p:cNvPr id="4" name="Content Placeholder 3" descr="ear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222" y="141032"/>
            <a:ext cx="4522041" cy="6641749"/>
          </a:xfrm>
        </p:spPr>
      </p:pic>
    </p:spTree>
    <p:extLst>
      <p:ext uri="{BB962C8B-B14F-4D97-AF65-F5344CB8AC3E}">
        <p14:creationId xmlns:p14="http://schemas.microsoft.com/office/powerpoint/2010/main" val="38949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steps to drawing nos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21" y="582973"/>
            <a:ext cx="10832758" cy="609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95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1</a:t>
            </a:r>
            <a:endParaRPr lang="en-US" dirty="0"/>
          </a:p>
        </p:txBody>
      </p:sp>
      <p:pic>
        <p:nvPicPr>
          <p:cNvPr id="2050" name="Picture 2" descr="Image result for steps to shading a nose&quot;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39"/>
          <a:stretch/>
        </p:blipFill>
        <p:spPr bwMode="auto">
          <a:xfrm>
            <a:off x="621503" y="1817387"/>
            <a:ext cx="11191556" cy="470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076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Image result for steps to shading a nose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85" b="31849"/>
          <a:stretch/>
        </p:blipFill>
        <p:spPr bwMode="auto">
          <a:xfrm>
            <a:off x="172995" y="1416907"/>
            <a:ext cx="12019005" cy="519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52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steps to shading a nose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05"/>
          <a:stretch/>
        </p:blipFill>
        <p:spPr bwMode="auto">
          <a:xfrm>
            <a:off x="130862" y="1532237"/>
            <a:ext cx="12059154" cy="471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87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teps to shading li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Image result for steps to shading lips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9" y="227484"/>
            <a:ext cx="10968872" cy="616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1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11.5.2019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216" y="1752600"/>
            <a:ext cx="9967784" cy="5105400"/>
          </a:xfrm>
        </p:spPr>
        <p:txBody>
          <a:bodyPr>
            <a:noAutofit/>
          </a:bodyPr>
          <a:lstStyle/>
          <a:p>
            <a:pPr marL="240030" indent="-514350">
              <a:buFont typeface="+mj-lt"/>
              <a:buAutoNum type="arabicParenR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What is the most challenging thing for you to draw on the human face?(Eyes, ears, lips, nose, forehead, chin, hair, etc. )</a:t>
            </a:r>
          </a:p>
          <a:p>
            <a:pPr marL="240030" indent="-514350">
              <a:buFont typeface="+mj-lt"/>
              <a:buAutoNum type="arabicParenR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What is the easiest thing for you to draw on the human face?</a:t>
            </a:r>
          </a:p>
          <a:p>
            <a:pPr marL="240030" indent="-514350">
              <a:buFont typeface="+mj-lt"/>
              <a:buAutoNum type="arabicParenR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What worries you the most when you think about drawing a self-portrait? Why is that?</a:t>
            </a:r>
          </a:p>
          <a:p>
            <a:pPr marL="240030" indent="-514350">
              <a:buFont typeface="+mj-lt"/>
              <a:buAutoNum type="arabicParenR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If you finish with extra time, try to draw these things by themselves: eyes, nose, ears, etc. </a:t>
            </a:r>
          </a:p>
        </p:txBody>
      </p:sp>
      <p:pic>
        <p:nvPicPr>
          <p:cNvPr id="4" name="Picture 3" descr="b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1600" y="152400"/>
            <a:ext cx="1498204" cy="149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1</a:t>
            </a:r>
            <a:endParaRPr lang="en-US" dirty="0"/>
          </a:p>
        </p:txBody>
      </p:sp>
      <p:pic>
        <p:nvPicPr>
          <p:cNvPr id="4" name="Content Placeholder 3" descr="mouth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14725" y="2079625"/>
            <a:ext cx="5207000" cy="3556000"/>
          </a:xfrm>
        </p:spPr>
      </p:pic>
    </p:spTree>
    <p:extLst>
      <p:ext uri="{BB962C8B-B14F-4D97-AF65-F5344CB8AC3E}">
        <p14:creationId xmlns:p14="http://schemas.microsoft.com/office/powerpoint/2010/main" val="15357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2</a:t>
            </a:r>
            <a:endParaRPr lang="en-US" dirty="0"/>
          </a:p>
        </p:txBody>
      </p:sp>
      <p:pic>
        <p:nvPicPr>
          <p:cNvPr id="4" name="Content Placeholder 3" descr="mouth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447800"/>
            <a:ext cx="7315200" cy="4995746"/>
          </a:xfrm>
        </p:spPr>
      </p:pic>
    </p:spTree>
    <p:extLst>
      <p:ext uri="{BB962C8B-B14F-4D97-AF65-F5344CB8AC3E}">
        <p14:creationId xmlns:p14="http://schemas.microsoft.com/office/powerpoint/2010/main" val="31561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3</a:t>
            </a:r>
            <a:endParaRPr lang="en-US" dirty="0"/>
          </a:p>
        </p:txBody>
      </p:sp>
      <p:pic>
        <p:nvPicPr>
          <p:cNvPr id="4" name="Content Placeholder 3" descr="mouth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14725" y="2079625"/>
            <a:ext cx="5207000" cy="3556000"/>
          </a:xfrm>
        </p:spPr>
      </p:pic>
    </p:spTree>
    <p:extLst>
      <p:ext uri="{BB962C8B-B14F-4D97-AF65-F5344CB8AC3E}">
        <p14:creationId xmlns:p14="http://schemas.microsoft.com/office/powerpoint/2010/main" val="32492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11.5.2019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was the most challenging part of the face for you to draw in class today?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was the easiest part of the face to draw today and WHY?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was one trick you learned today about drawing a part of the face?</a:t>
            </a:r>
          </a:p>
          <a:p>
            <a:endParaRPr lang="en-US" dirty="0"/>
          </a:p>
          <a:p>
            <a:r>
              <a:rPr lang="en-US" dirty="0" smtClean="0"/>
              <a:t>See you next class, we will start drawing out the entire face in proportion</a:t>
            </a:r>
            <a:endParaRPr lang="en-US" dirty="0"/>
          </a:p>
        </p:txBody>
      </p:sp>
      <p:pic>
        <p:nvPicPr>
          <p:cNvPr id="1026" name="Picture 2" descr="Image result for e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734" y="75171"/>
            <a:ext cx="1615517" cy="161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5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Pencil Portrait</a:t>
            </a:r>
            <a:br>
              <a:rPr lang="en-US" dirty="0" smtClean="0"/>
            </a:br>
            <a:r>
              <a:rPr lang="en-US" dirty="0" smtClean="0"/>
              <a:t>Realistic Portrait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http://www.artyfactory.com/portraits/pencil_portraits/pencil_portrait_slideshow.html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1</a:t>
            </a:r>
            <a:endParaRPr lang="en-US" dirty="0"/>
          </a:p>
        </p:txBody>
      </p:sp>
      <p:pic>
        <p:nvPicPr>
          <p:cNvPr id="4" name="Content Placeholder 3" descr="nose_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3962400" y="1524001"/>
            <a:ext cx="3962400" cy="5076825"/>
          </a:xfrm>
        </p:spPr>
      </p:pic>
    </p:spTree>
    <p:extLst>
      <p:ext uri="{BB962C8B-B14F-4D97-AF65-F5344CB8AC3E}">
        <p14:creationId xmlns:p14="http://schemas.microsoft.com/office/powerpoint/2010/main" val="41760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2</a:t>
            </a:r>
            <a:endParaRPr lang="en-US" dirty="0"/>
          </a:p>
        </p:txBody>
      </p:sp>
      <p:pic>
        <p:nvPicPr>
          <p:cNvPr id="4" name="Content Placeholder 3" descr="nos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1600200"/>
            <a:ext cx="3794760" cy="4862036"/>
          </a:xfrm>
        </p:spPr>
      </p:pic>
    </p:spTree>
    <p:extLst>
      <p:ext uri="{BB962C8B-B14F-4D97-AF65-F5344CB8AC3E}">
        <p14:creationId xmlns:p14="http://schemas.microsoft.com/office/powerpoint/2010/main" val="24122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3</a:t>
            </a:r>
            <a:endParaRPr lang="en-US" dirty="0"/>
          </a:p>
        </p:txBody>
      </p:sp>
      <p:pic>
        <p:nvPicPr>
          <p:cNvPr id="6" name="Content Placeholder 5" descr="nos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1" y="609601"/>
            <a:ext cx="4578985" cy="5866825"/>
          </a:xfrm>
        </p:spPr>
      </p:pic>
    </p:spTree>
    <p:extLst>
      <p:ext uri="{BB962C8B-B14F-4D97-AF65-F5344CB8AC3E}">
        <p14:creationId xmlns:p14="http://schemas.microsoft.com/office/powerpoint/2010/main" val="6944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Bell Work</a:t>
            </a:r>
          </a:p>
          <a:p>
            <a:pPr lvl="1"/>
            <a:r>
              <a:rPr lang="en-US" dirty="0" smtClean="0"/>
              <a:t>Talk to someone next to you about your answers to your bell work</a:t>
            </a:r>
          </a:p>
          <a:p>
            <a:pPr lvl="1"/>
            <a:r>
              <a:rPr lang="en-US" dirty="0" smtClean="0"/>
              <a:t>Does anyone have tricks to drawing the things that are challenging for you?</a:t>
            </a:r>
          </a:p>
          <a:p>
            <a:pPr lvl="1"/>
            <a:r>
              <a:rPr lang="en-US" dirty="0" smtClean="0"/>
              <a:t>Be ready to present one of the tricks you learned in your table groups.</a:t>
            </a:r>
          </a:p>
          <a:p>
            <a:r>
              <a:rPr lang="en-US" dirty="0" smtClean="0"/>
              <a:t>Sketching Practice today to help with self-portraits</a:t>
            </a:r>
          </a:p>
          <a:p>
            <a:r>
              <a:rPr lang="en-US" dirty="0" smtClean="0"/>
              <a:t>Self-Portraits! </a:t>
            </a:r>
          </a:p>
          <a:p>
            <a:pPr lvl="1"/>
            <a:r>
              <a:rPr lang="en-US" dirty="0" smtClean="0"/>
              <a:t>Next class where parts of the face go on the face, proportions, and areas of the face</a:t>
            </a:r>
            <a:endParaRPr lang="en-US" dirty="0" smtClean="0"/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Exit Pass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21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Art Fees need to be paid $15- or $7- for fee wavier</a:t>
            </a:r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If you do not pay your fee by the end of the term, it becomes a fine &amp; your projects get recycled </a:t>
            </a:r>
            <a:r>
              <a:rPr lang="en-US" sz="3600" dirty="0">
                <a:sym typeface="Wingdings" panose="05000000000000000000" pitchFamily="2" charset="2"/>
              </a:rPr>
              <a:t>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99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Review 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4000" dirty="0"/>
          </a:p>
          <a:p>
            <a:r>
              <a:rPr lang="en-US" sz="4000" dirty="0"/>
              <a:t>In your table groups talk about:</a:t>
            </a:r>
          </a:p>
          <a:p>
            <a:pPr marL="944118" lvl="1" indent="-742950">
              <a:buFont typeface="+mj-lt"/>
              <a:buAutoNum type="arabicParenR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What is the most challenging thing for you to draw on the human face?</a:t>
            </a:r>
          </a:p>
          <a:p>
            <a:pPr marL="944118" lvl="1" indent="-742950">
              <a:buFont typeface="+mj-lt"/>
              <a:buAutoNum type="arabicParenR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What is the easiest thing for you to draw on the human face?</a:t>
            </a:r>
          </a:p>
          <a:p>
            <a:pPr marL="944118" lvl="1" indent="-742950">
              <a:buFont typeface="+mj-lt"/>
              <a:buAutoNum type="arabicParenR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What worries you the most when you think about drawing a self-portrait? Why is that?</a:t>
            </a:r>
          </a:p>
          <a:p>
            <a:pPr lvl="1">
              <a:buNone/>
            </a:pP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Share technique ideas with group members that you have learned in the past about how to draw those things that are challenging for other people at your table group.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Practice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Eye</a:t>
            </a:r>
          </a:p>
          <a:p>
            <a:r>
              <a:rPr lang="en-US" sz="3600" dirty="0"/>
              <a:t>Ear</a:t>
            </a:r>
          </a:p>
          <a:p>
            <a:r>
              <a:rPr lang="en-US" sz="3600" dirty="0"/>
              <a:t>Nose</a:t>
            </a:r>
          </a:p>
          <a:p>
            <a:r>
              <a:rPr lang="en-US" sz="3600" dirty="0"/>
              <a:t>Mouth</a:t>
            </a:r>
          </a:p>
          <a:p>
            <a:r>
              <a:rPr lang="en-US" sz="3600" dirty="0"/>
              <a:t>Proportions of the Human Face</a:t>
            </a:r>
          </a:p>
        </p:txBody>
      </p:sp>
    </p:spTree>
    <p:extLst>
      <p:ext uri="{BB962C8B-B14F-4D97-AF65-F5344CB8AC3E}">
        <p14:creationId xmlns:p14="http://schemas.microsoft.com/office/powerpoint/2010/main" val="30320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steps to drawing ey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9" y="365125"/>
            <a:ext cx="11219464" cy="631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00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</a:t>
            </a:r>
            <a:endParaRPr lang="en-US" dirty="0"/>
          </a:p>
        </p:txBody>
      </p:sp>
      <p:pic>
        <p:nvPicPr>
          <p:cNvPr id="4" name="Content Placeholder 3" descr="eye_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0011" y="82379"/>
            <a:ext cx="9296400" cy="6688874"/>
          </a:xfrm>
        </p:spPr>
      </p:pic>
    </p:spTree>
    <p:extLst>
      <p:ext uri="{BB962C8B-B14F-4D97-AF65-F5344CB8AC3E}">
        <p14:creationId xmlns:p14="http://schemas.microsoft.com/office/powerpoint/2010/main" val="29180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y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5465" y="72244"/>
            <a:ext cx="9302578" cy="6693320"/>
          </a:xfrm>
        </p:spPr>
      </p:pic>
    </p:spTree>
    <p:extLst>
      <p:ext uri="{BB962C8B-B14F-4D97-AF65-F5344CB8AC3E}">
        <p14:creationId xmlns:p14="http://schemas.microsoft.com/office/powerpoint/2010/main" val="40518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402</Words>
  <Application>Microsoft Office PowerPoint</Application>
  <PresentationFormat>Widescreen</PresentationFormat>
  <Paragraphs>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 Self-Portraits</vt:lpstr>
      <vt:lpstr>Bell Work 11.5.2019</vt:lpstr>
      <vt:lpstr>Agenda</vt:lpstr>
      <vt:lpstr>Reminders…</vt:lpstr>
      <vt:lpstr>Review Bell Work</vt:lpstr>
      <vt:lpstr>Sketching Practice Today</vt:lpstr>
      <vt:lpstr>PowerPoint Presentation</vt:lpstr>
      <vt:lpstr>Eye</vt:lpstr>
      <vt:lpstr>PowerPoint Presentation</vt:lpstr>
      <vt:lpstr>PowerPoint Presentation</vt:lpstr>
      <vt:lpstr>PowerPoint Presentation</vt:lpstr>
      <vt:lpstr>Ear 1</vt:lpstr>
      <vt:lpstr>Ear 2</vt:lpstr>
      <vt:lpstr>Ear 3</vt:lpstr>
      <vt:lpstr>PowerPoint Presentation</vt:lpstr>
      <vt:lpstr>Nose 1</vt:lpstr>
      <vt:lpstr>Nose 2</vt:lpstr>
      <vt:lpstr>Nose 3</vt:lpstr>
      <vt:lpstr>PowerPoint Presentation</vt:lpstr>
      <vt:lpstr>Mouth 1</vt:lpstr>
      <vt:lpstr>Mouth 2</vt:lpstr>
      <vt:lpstr>Mouth 3</vt:lpstr>
      <vt:lpstr>Exit Pass 11.5.2019</vt:lpstr>
      <vt:lpstr>Pencil Portrait Realistic Portrait</vt:lpstr>
      <vt:lpstr>Nose 1</vt:lpstr>
      <vt:lpstr>Nose 2</vt:lpstr>
      <vt:lpstr>Nose 3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#4 Self-Portraits</dc:title>
  <dc:creator>Erica Lyon</dc:creator>
  <cp:lastModifiedBy>Erica Lyon</cp:lastModifiedBy>
  <cp:revision>3</cp:revision>
  <dcterms:created xsi:type="dcterms:W3CDTF">2017-11-15T18:24:00Z</dcterms:created>
  <dcterms:modified xsi:type="dcterms:W3CDTF">2019-11-05T14:59:12Z</dcterms:modified>
</cp:coreProperties>
</file>