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9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0775" y="2751138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81" y="344204"/>
            <a:ext cx="6858000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780" y="989902"/>
            <a:ext cx="5534178" cy="57464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Rotational drawing practice</a:t>
            </a:r>
          </a:p>
          <a:p>
            <a:endParaRPr lang="en-US" dirty="0"/>
          </a:p>
          <a:p>
            <a:r>
              <a:rPr lang="en-US" dirty="0" smtClean="0"/>
              <a:t>We will focus on a different thing each time we rotate</a:t>
            </a:r>
          </a:p>
          <a:p>
            <a:endParaRPr lang="en-US" dirty="0"/>
          </a:p>
          <a:p>
            <a:r>
              <a:rPr lang="en-US" u="sng" dirty="0" smtClean="0"/>
              <a:t>Reflection</a:t>
            </a:r>
          </a:p>
          <a:p>
            <a:r>
              <a:rPr lang="en-US" dirty="0" smtClean="0"/>
              <a:t>1) What makes this your favorite? </a:t>
            </a:r>
          </a:p>
          <a:p>
            <a:r>
              <a:rPr lang="en-US" dirty="0"/>
              <a:t>2</a:t>
            </a:r>
            <a:r>
              <a:rPr lang="en-US" dirty="0" smtClean="0"/>
              <a:t>) Next class we are learning how to draw self-portraits, how confident are you in drawing people on a scale of 1 to 10 (1- I hate people, 10 - I love drawing faces and I draw them all the time)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8723" y="55699"/>
            <a:ext cx="4974671" cy="1325563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11.4.2019 Drawing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765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favorite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that table or take a photo of it and change it to black and white on your phone</a:t>
            </a:r>
          </a:p>
          <a:p>
            <a:r>
              <a:rPr lang="en-US" dirty="0" smtClean="0"/>
              <a:t>Add to the drawing</a:t>
            </a:r>
          </a:p>
          <a:p>
            <a:r>
              <a:rPr lang="en-US" dirty="0" smtClean="0"/>
              <a:t>Double check the accuracy</a:t>
            </a:r>
          </a:p>
          <a:p>
            <a:r>
              <a:rPr lang="en-US" dirty="0" smtClean="0"/>
              <a:t>Add 3 shades of great for extra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– next to your favorite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1</a:t>
            </a:r>
            <a:r>
              <a:rPr lang="en-US" sz="4400" dirty="0"/>
              <a:t>) What </a:t>
            </a:r>
            <a:r>
              <a:rPr lang="en-US" sz="4400" dirty="0" smtClean="0"/>
              <a:t>about this drawing makes it your favorite</a:t>
            </a:r>
            <a:r>
              <a:rPr lang="en-US" sz="4400" dirty="0"/>
              <a:t>? </a:t>
            </a:r>
          </a:p>
          <a:p>
            <a:r>
              <a:rPr lang="en-US" sz="4400" dirty="0"/>
              <a:t>2) Next class we are learning how to draw self-portraits, how confident are you in drawing people on a scale of 1 to 10 (1- I hate people, 10 - I love drawing faces and I draw them all the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Drawing/Painting 3                11.4.2019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 of 13 day project in sketchbook</a:t>
            </a:r>
          </a:p>
          <a:p>
            <a:r>
              <a:rPr lang="en-US" dirty="0" smtClean="0"/>
              <a:t>Forgot your sketchbook – draw on another piece of paper and glue it in later</a:t>
            </a:r>
          </a:p>
          <a:p>
            <a:r>
              <a:rPr lang="en-US" dirty="0" smtClean="0"/>
              <a:t>Need to finish your plan for your 13 day project – do todays art as homework and have it done by the start of next class</a:t>
            </a:r>
          </a:p>
          <a:p>
            <a:r>
              <a:rPr lang="en-US" dirty="0" smtClean="0"/>
              <a:t>The 13 day project prepares you to be in AP art next year</a:t>
            </a:r>
          </a:p>
          <a:p>
            <a:r>
              <a:rPr lang="en-US" dirty="0" smtClean="0"/>
              <a:t>You can use any art materials(media) you want in the book, reminder if you use chalk, pastel or anything that smears you will want to spray it with fixative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5814</TotalTime>
  <Words>275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PowerPoint Presentation</vt:lpstr>
      <vt:lpstr>11.4.2019 Drawing</vt:lpstr>
      <vt:lpstr>Pick your favorite drawing</vt:lpstr>
      <vt:lpstr>Reflection – next to your favorite drawing</vt:lpstr>
      <vt:lpstr>Drawing/Painting 3                11.4.2019</vt:lpstr>
      <vt:lpstr>Painting 1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4</cp:revision>
  <dcterms:created xsi:type="dcterms:W3CDTF">2019-11-01T14:06:33Z</dcterms:created>
  <dcterms:modified xsi:type="dcterms:W3CDTF">2019-11-05T15:00:38Z</dcterms:modified>
</cp:coreProperties>
</file>