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6"/>
  </p:notesMasterIdLst>
  <p:handoutMasterIdLst>
    <p:handoutMasterId r:id="rId27"/>
  </p:handout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57" r:id="rId16"/>
    <p:sldId id="267" r:id="rId17"/>
    <p:sldId id="268" r:id="rId18"/>
    <p:sldId id="269" r:id="rId19"/>
    <p:sldId id="258" r:id="rId20"/>
    <p:sldId id="260" r:id="rId21"/>
    <p:sldId id="261" r:id="rId22"/>
    <p:sldId id="262" r:id="rId23"/>
    <p:sldId id="263" r:id="rId24"/>
    <p:sldId id="266" r:id="rId25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74" autoAdjust="0"/>
  </p:normalViewPr>
  <p:slideViewPr>
    <p:cSldViewPr>
      <p:cViewPr varScale="1">
        <p:scale>
          <a:sx n="78" d="100"/>
          <a:sy n="78" d="100"/>
        </p:scale>
        <p:origin x="600" y="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740832"/>
        <c:axId val="349741616"/>
      </c:barChart>
      <c:catAx>
        <c:axId val="34974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741616"/>
        <c:crosses val="autoZero"/>
        <c:auto val="1"/>
        <c:lblAlgn val="ctr"/>
        <c:lblOffset val="100"/>
        <c:noMultiLvlLbl val="0"/>
      </c:catAx>
      <c:valAx>
        <c:axId val="34974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74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smtClean="0"/>
            <a:t>Group A</a:t>
          </a:r>
          <a:endParaRPr lang="en-US" dirty="0"/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11/3/2015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11/3/2015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youtube.com/watch?v=NugRZGDbPFU&amp;list=WLE4D5AA27C59C677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DZFcDGpL4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11.3.2015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E.Lyon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After your group pick your object</a:t>
            </a:r>
          </a:p>
          <a:p>
            <a:r>
              <a:rPr lang="en-US" sz="4400" dirty="0" smtClean="0"/>
              <a:t>Think of as many ideas of what your object could be used for(other than it’s actual purpose)</a:t>
            </a:r>
          </a:p>
          <a:p>
            <a:r>
              <a:rPr lang="en-US" sz="4400" dirty="0" smtClean="0"/>
              <a:t>Write each idea on a separate sticky note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9827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your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Sort through your ideas</a:t>
            </a:r>
          </a:p>
          <a:p>
            <a:r>
              <a:rPr lang="en-US" sz="6600" dirty="0" smtClean="0"/>
              <a:t>Which ones do you think you’d make a good story….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8830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Hall 11.3.2015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Be working on something!</a:t>
            </a:r>
          </a:p>
          <a:p>
            <a:r>
              <a:rPr lang="en-US" sz="2800" b="1" dirty="0" smtClean="0"/>
              <a:t>Homework, Review Notes, Study for a Quiz/Test, etc. </a:t>
            </a:r>
          </a:p>
          <a:p>
            <a:r>
              <a:rPr lang="en-US" sz="2800" b="1" dirty="0" smtClean="0"/>
              <a:t>Please be doing something, if not we have cleaning to do</a:t>
            </a:r>
          </a:p>
          <a:p>
            <a:r>
              <a:rPr lang="en-US" sz="2800" b="1" dirty="0" smtClean="0"/>
              <a:t>HERO Points at the end of class for being productive</a:t>
            </a:r>
          </a:p>
          <a:p>
            <a:endParaRPr lang="en-US" sz="2800" dirty="0"/>
          </a:p>
          <a:p>
            <a:pPr lvl="4" algn="r"/>
            <a:r>
              <a:rPr lang="en-US" sz="2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533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 11.3.2015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2" y="1676400"/>
            <a:ext cx="11734800" cy="50292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Finish editing announcements</a:t>
            </a:r>
          </a:p>
          <a:p>
            <a:pPr lvl="1"/>
            <a:r>
              <a:rPr lang="en-US" dirty="0" smtClean="0"/>
              <a:t>Iron </a:t>
            </a:r>
            <a:r>
              <a:rPr lang="en-US" dirty="0"/>
              <a:t>Horse final – add to announcements</a:t>
            </a:r>
          </a:p>
          <a:p>
            <a:pPr lvl="1"/>
            <a:r>
              <a:rPr lang="en-US" dirty="0"/>
              <a:t>Add to </a:t>
            </a:r>
            <a:r>
              <a:rPr lang="en-US" dirty="0" smtClean="0"/>
              <a:t>announcements </a:t>
            </a:r>
            <a:r>
              <a:rPr lang="en-US" dirty="0"/>
              <a:t>sports recap for the season(</a:t>
            </a:r>
            <a:r>
              <a:rPr lang="en-US" dirty="0" err="1"/>
              <a:t>lil’clips</a:t>
            </a:r>
            <a:r>
              <a:rPr lang="en-US" dirty="0"/>
              <a:t> from each fall sport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Keys to Success Video to it</a:t>
            </a:r>
          </a:p>
          <a:p>
            <a:r>
              <a:rPr lang="en-US" u="sng" dirty="0" smtClean="0"/>
              <a:t>CAW video</a:t>
            </a:r>
            <a:r>
              <a:rPr lang="en-US" dirty="0" smtClean="0"/>
              <a:t>? Where are we at, needs to be done on Thursday for the assembly Fri</a:t>
            </a:r>
          </a:p>
          <a:p>
            <a:r>
              <a:rPr lang="en-US" u="sng" dirty="0" smtClean="0"/>
              <a:t>Teacher Video </a:t>
            </a:r>
            <a:r>
              <a:rPr lang="en-US" dirty="0" smtClean="0"/>
              <a:t>– Shannon and crew</a:t>
            </a:r>
          </a:p>
          <a:p>
            <a:r>
              <a:rPr lang="en-US" u="sng" dirty="0"/>
              <a:t>Counseling Video </a:t>
            </a:r>
            <a:r>
              <a:rPr lang="en-US" dirty="0"/>
              <a:t>– Anna and </a:t>
            </a:r>
            <a:r>
              <a:rPr lang="en-US" dirty="0" err="1"/>
              <a:t>Brooklynee</a:t>
            </a:r>
            <a:r>
              <a:rPr lang="en-US" dirty="0"/>
              <a:t> – talk to </a:t>
            </a:r>
            <a:r>
              <a:rPr lang="en-US" dirty="0" err="1" smtClean="0"/>
              <a:t>Wakley</a:t>
            </a:r>
            <a:endParaRPr lang="en-US" dirty="0" smtClean="0"/>
          </a:p>
          <a:p>
            <a:r>
              <a:rPr lang="en-US" u="sng" dirty="0" smtClean="0"/>
              <a:t>Football Banquet Video </a:t>
            </a:r>
            <a:r>
              <a:rPr lang="en-US" dirty="0" smtClean="0"/>
              <a:t>– Due Date?</a:t>
            </a:r>
          </a:p>
          <a:p>
            <a:r>
              <a:rPr lang="en-US" u="sng" dirty="0" smtClean="0"/>
              <a:t>HERO</a:t>
            </a:r>
            <a:r>
              <a:rPr lang="en-US" dirty="0" smtClean="0"/>
              <a:t> – let’s finish up, check with Mrs. V</a:t>
            </a:r>
          </a:p>
          <a:p>
            <a:r>
              <a:rPr lang="en-US" u="sng" dirty="0" smtClean="0"/>
              <a:t>Who wants to cut music for dance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Events for Term 2!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703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629633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</a:t>
            </a:r>
            <a:r>
              <a:rPr lang="en-US" dirty="0"/>
              <a:t>point here</a:t>
            </a:r>
          </a:p>
          <a:p>
            <a:r>
              <a:rPr lang="en-US" dirty="0" smtClean="0"/>
              <a:t>Second </a:t>
            </a:r>
            <a:r>
              <a:rPr lang="en-US" dirty="0"/>
              <a:t>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4" name="Content Placeholder 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153441"/>
              </p:ext>
            </p:extLst>
          </p:nvPr>
        </p:nvGraphicFramePr>
        <p:xfrm>
          <a:off x="6246813" y="1905000"/>
          <a:ext cx="4419600" cy="2057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73200"/>
                <a:gridCol w="1473200"/>
                <a:gridCol w="1473200"/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6627538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11.3.2015 </a:t>
            </a:r>
            <a:br>
              <a:rPr lang="en-US" dirty="0" smtClean="0"/>
            </a:br>
            <a:r>
              <a:rPr lang="en-US" dirty="0" smtClean="0"/>
              <a:t>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Watch two mini films</a:t>
            </a:r>
          </a:p>
          <a:p>
            <a:r>
              <a:rPr lang="en-US" sz="4400" dirty="0" smtClean="0"/>
              <a:t>Next Film</a:t>
            </a:r>
          </a:p>
          <a:p>
            <a:r>
              <a:rPr lang="en-US" sz="4400" dirty="0" smtClean="0"/>
              <a:t>New Groups</a:t>
            </a:r>
          </a:p>
          <a:p>
            <a:r>
              <a:rPr lang="en-US" sz="4400" dirty="0" smtClean="0"/>
              <a:t>Storyboard – DUE at the end of class!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5789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Good Ideas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2286001"/>
            <a:ext cx="8229600" cy="38401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http://www.youtube.com/watch?v=NugRZGDbPFU&amp;list=WLE4D5AA27C59C677F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924" y="4138613"/>
            <a:ext cx="32289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5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 from the video?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Good Ideas Come from?</a:t>
            </a:r>
          </a:p>
          <a:p>
            <a:endParaRPr lang="en-US" sz="4400" dirty="0"/>
          </a:p>
          <a:p>
            <a:pPr lvl="1"/>
            <a:r>
              <a:rPr lang="en-US" sz="4400" dirty="0"/>
              <a:t>Colliding with other hunches</a:t>
            </a:r>
          </a:p>
          <a:p>
            <a:pPr lvl="1"/>
            <a:r>
              <a:rPr lang="en-US" sz="4400" dirty="0"/>
              <a:t>Ideas need time to incubate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36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You will pick an object from some per selected objects</a:t>
            </a:r>
          </a:p>
          <a:p>
            <a:r>
              <a:rPr lang="en-US" sz="3200" dirty="0" smtClean="0"/>
              <a:t>The film will be based off the object or will need to include the object in some way</a:t>
            </a:r>
          </a:p>
          <a:p>
            <a:r>
              <a:rPr lang="en-US" sz="3200" dirty="0" smtClean="0"/>
              <a:t>You will need to include &lt;- see the rubric on the wall to the left </a:t>
            </a:r>
          </a:p>
          <a:p>
            <a:endParaRPr lang="en-US" sz="3200" dirty="0"/>
          </a:p>
          <a:p>
            <a:r>
              <a:rPr lang="en-US" sz="3200" dirty="0" smtClean="0"/>
              <a:t>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64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We can only have 8 groups total</a:t>
            </a:r>
          </a:p>
          <a:p>
            <a:r>
              <a:rPr lang="en-US" sz="4000" dirty="0" smtClean="0"/>
              <a:t>About </a:t>
            </a:r>
            <a:r>
              <a:rPr lang="en-US" sz="4000" dirty="0" smtClean="0"/>
              <a:t>4-6 </a:t>
            </a:r>
            <a:r>
              <a:rPr lang="en-US" sz="4000" dirty="0" smtClean="0"/>
              <a:t>people per group</a:t>
            </a:r>
          </a:p>
          <a:p>
            <a:r>
              <a:rPr lang="en-US" sz="4000" dirty="0" smtClean="0"/>
              <a:t>Make sure you pick people you can work with</a:t>
            </a:r>
          </a:p>
          <a:p>
            <a:r>
              <a:rPr lang="en-US" sz="4000" dirty="0" smtClean="0"/>
              <a:t>By this time you should have a good idea of who you can’t work with and who you can work with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1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Day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1) Today– write storyboards &amp; storyboards DUE</a:t>
            </a:r>
          </a:p>
          <a:p>
            <a:r>
              <a:rPr lang="en-US" sz="3600" dirty="0" smtClean="0"/>
              <a:t>2) </a:t>
            </a:r>
            <a:r>
              <a:rPr lang="en-US" sz="3600" dirty="0" smtClean="0"/>
              <a:t>Thurs. </a:t>
            </a:r>
            <a:r>
              <a:rPr lang="en-US" sz="3600" dirty="0" smtClean="0"/>
              <a:t>– film!</a:t>
            </a:r>
          </a:p>
          <a:p>
            <a:r>
              <a:rPr lang="en-US" sz="3600" dirty="0" smtClean="0"/>
              <a:t>3) </a:t>
            </a:r>
            <a:r>
              <a:rPr lang="en-US" sz="3600" dirty="0" smtClean="0"/>
              <a:t>Mon.– </a:t>
            </a:r>
            <a:r>
              <a:rPr lang="en-US" sz="3600" dirty="0" smtClean="0"/>
              <a:t>edit and turn </a:t>
            </a:r>
            <a:r>
              <a:rPr lang="en-US" sz="3600" dirty="0" smtClean="0"/>
              <a:t>in</a:t>
            </a:r>
          </a:p>
          <a:p>
            <a:endParaRPr lang="en-US" sz="3600" dirty="0"/>
          </a:p>
          <a:p>
            <a:r>
              <a:rPr lang="en-US" sz="3600" dirty="0" smtClean="0"/>
              <a:t>Be thinking about making a quality film for the Snow Person Awards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5663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hlinkClick r:id="rId2"/>
              </a:rPr>
              <a:t>http://www.youtube.com/watch?v=zDZFcDGpL4U</a:t>
            </a:r>
            <a:endParaRPr lang="en-US" sz="3600" dirty="0"/>
          </a:p>
          <a:p>
            <a:r>
              <a:rPr lang="en-US" sz="3600" dirty="0"/>
              <a:t>7:43 – in the clip</a:t>
            </a:r>
          </a:p>
          <a:p>
            <a:endParaRPr lang="en-US" sz="3600" dirty="0"/>
          </a:p>
          <a:p>
            <a:r>
              <a:rPr lang="en-US" sz="3600" dirty="0"/>
              <a:t>What is divergent thinking?</a:t>
            </a:r>
          </a:p>
          <a:p>
            <a:endParaRPr lang="en-US" sz="3600" dirty="0"/>
          </a:p>
          <a:p>
            <a:r>
              <a:rPr lang="en-US" sz="3600" dirty="0"/>
              <a:t>How does it relate to film?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8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</a:t>
            </a:r>
            <a:r>
              <a:rPr lang="en-US" dirty="0" smtClean="0"/>
              <a:t>? – Pick Your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828801"/>
            <a:ext cx="8229600" cy="4297363"/>
          </a:xfrm>
        </p:spPr>
        <p:txBody>
          <a:bodyPr>
            <a:normAutofit/>
          </a:bodyPr>
          <a:lstStyle/>
          <a:p>
            <a:r>
              <a:rPr lang="en-US" sz="3200" b="1" dirty="0"/>
              <a:t>Take what you learned about how to form your ideas and work with your group to share ideas(make lists)</a:t>
            </a:r>
          </a:p>
          <a:p>
            <a:r>
              <a:rPr lang="en-US" sz="3200" b="1" dirty="0"/>
              <a:t>Using divergent thinking, try to think of as many uses for your object, do not limit yourself(make more list)</a:t>
            </a:r>
          </a:p>
          <a:p>
            <a:r>
              <a:rPr lang="en-US" sz="3200" b="1" dirty="0"/>
              <a:t>As you do that, make lists, then make your storyboard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1757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558</Words>
  <Application>Microsoft Office PowerPoint</Application>
  <PresentationFormat>Custom</PresentationFormat>
  <Paragraphs>101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Consolas</vt:lpstr>
      <vt:lpstr>Corbel</vt:lpstr>
      <vt:lpstr>Chalkboard 16x9</vt:lpstr>
      <vt:lpstr>11.3.2015</vt:lpstr>
      <vt:lpstr>11.3.2015  Agenda </vt:lpstr>
      <vt:lpstr>Where do Good Ideas come from?</vt:lpstr>
      <vt:lpstr>What did we learn from the video?</vt:lpstr>
      <vt:lpstr>The film…</vt:lpstr>
      <vt:lpstr>Groups</vt:lpstr>
      <vt:lpstr>3 Day Film</vt:lpstr>
      <vt:lpstr>Divergent Thinking</vt:lpstr>
      <vt:lpstr>Now What? – Pick Your Object</vt:lpstr>
      <vt:lpstr>Planning your film</vt:lpstr>
      <vt:lpstr>From your ideas</vt:lpstr>
      <vt:lpstr>Study Hall 11.3.2015</vt:lpstr>
      <vt:lpstr>Productions 11.3.2015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2015-11-03T17:24:29Z</dcterms:created>
  <dcterms:modified xsi:type="dcterms:W3CDTF">2015-11-03T23:36:16Z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